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8" r:id="rId4"/>
    <p:sldId id="261" r:id="rId5"/>
    <p:sldId id="258" r:id="rId6"/>
    <p:sldId id="262" r:id="rId7"/>
    <p:sldId id="264" r:id="rId8"/>
    <p:sldId id="259" r:id="rId9"/>
    <p:sldId id="267" r:id="rId10"/>
    <p:sldId id="260" r:id="rId11"/>
    <p:sldId id="263"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6C7FC-FD7E-E978-91D0-060FC61D9103}" v="34" dt="2020-08-17T20:59:14.029"/>
    <p1510:client id="{45C01896-2C74-42A1-B91F-70FD035B360E}" v="1973" dt="2020-08-19T18:39:46.824"/>
    <p1510:client id="{7605CADD-1DD4-4A49-83E2-D638CD5333DD}" v="505" dt="2020-08-18T19:20:26.232"/>
    <p1510:client id="{96EC31D0-21AA-93EE-3CDA-1450F7646259}" v="2457" dt="2020-08-18T00:23:21.102"/>
    <p1510:client id="{A67A375B-610A-4B60-8C0F-C7AB3D9E7D1C}" v="312" dt="2020-08-17T20:16:13.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2" d="100"/>
          <a:sy n="62" d="100"/>
        </p:scale>
        <p:origin x="2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6/11/relationships/changesInfo" Target="changesInfos/changesInfo1.xml"/><Relationship Id="rId1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ster, Janie" userId="S::registerj@leonschools.net::eeb310af-e49b-43bc-b9df-6919627ec888" providerId="AD" clId="Web-{A67A375B-610A-4B60-8C0F-C7AB3D9E7D1C}"/>
    <pc:docChg chg="addSld delSld modSld sldOrd">
      <pc:chgData name="Register, Janie" userId="S::registerj@leonschools.net::eeb310af-e49b-43bc-b9df-6919627ec888" providerId="AD" clId="Web-{A67A375B-610A-4B60-8C0F-C7AB3D9E7D1C}" dt="2020-08-17T20:16:13.550" v="310"/>
      <pc:docMkLst>
        <pc:docMk/>
      </pc:docMkLst>
      <pc:sldChg chg="addSp modSp mod setBg">
        <pc:chgData name="Register, Janie" userId="S::registerj@leonschools.net::eeb310af-e49b-43bc-b9df-6919627ec888" providerId="AD" clId="Web-{A67A375B-610A-4B60-8C0F-C7AB3D9E7D1C}" dt="2020-08-17T20:12:19.684" v="117" actId="20577"/>
        <pc:sldMkLst>
          <pc:docMk/>
          <pc:sldMk cId="109857222" sldId="256"/>
        </pc:sldMkLst>
        <pc:spChg chg="mod">
          <ac:chgData name="Register, Janie" userId="S::registerj@leonschools.net::eeb310af-e49b-43bc-b9df-6919627ec888" providerId="AD" clId="Web-{A67A375B-610A-4B60-8C0F-C7AB3D9E7D1C}" dt="2020-08-17T20:11:43.543" v="55" actId="20577"/>
          <ac:spMkLst>
            <pc:docMk/>
            <pc:sldMk cId="109857222" sldId="256"/>
            <ac:spMk id="2" creationId="{00000000-0000-0000-0000-000000000000}"/>
          </ac:spMkLst>
        </pc:spChg>
        <pc:spChg chg="mod">
          <ac:chgData name="Register, Janie" userId="S::registerj@leonschools.net::eeb310af-e49b-43bc-b9df-6919627ec888" providerId="AD" clId="Web-{A67A375B-610A-4B60-8C0F-C7AB3D9E7D1C}" dt="2020-08-17T20:12:19.684" v="117" actId="20577"/>
          <ac:spMkLst>
            <pc:docMk/>
            <pc:sldMk cId="109857222" sldId="256"/>
            <ac:spMk id="3" creationId="{00000000-0000-0000-0000-000000000000}"/>
          </ac:spMkLst>
        </pc:spChg>
        <pc:spChg chg="add">
          <ac:chgData name="Register, Janie" userId="S::registerj@leonschools.net::eeb310af-e49b-43bc-b9df-6919627ec888" providerId="AD" clId="Web-{A67A375B-610A-4B60-8C0F-C7AB3D9E7D1C}" dt="2020-08-17T20:11:33.199" v="50"/>
          <ac:spMkLst>
            <pc:docMk/>
            <pc:sldMk cId="109857222" sldId="256"/>
            <ac:spMk id="8" creationId="{559AE206-7EBA-4D33-8BC9-9D8158553F0E}"/>
          </ac:spMkLst>
        </pc:spChg>
        <pc:spChg chg="add">
          <ac:chgData name="Register, Janie" userId="S::registerj@leonschools.net::eeb310af-e49b-43bc-b9df-6919627ec888" providerId="AD" clId="Web-{A67A375B-610A-4B60-8C0F-C7AB3D9E7D1C}" dt="2020-08-17T20:11:33.199" v="50"/>
          <ac:spMkLst>
            <pc:docMk/>
            <pc:sldMk cId="109857222" sldId="256"/>
            <ac:spMk id="10" creationId="{6437D937-A7F1-4011-92B4-328E5BE1B166}"/>
          </ac:spMkLst>
        </pc:spChg>
        <pc:spChg chg="add">
          <ac:chgData name="Register, Janie" userId="S::registerj@leonschools.net::eeb310af-e49b-43bc-b9df-6919627ec888" providerId="AD" clId="Web-{A67A375B-610A-4B60-8C0F-C7AB3D9E7D1C}" dt="2020-08-17T20:11:33.199" v="50"/>
          <ac:spMkLst>
            <pc:docMk/>
            <pc:sldMk cId="109857222" sldId="256"/>
            <ac:spMk id="12" creationId="{B672F332-AF08-46C6-94F0-77684310D7B7}"/>
          </ac:spMkLst>
        </pc:spChg>
        <pc:spChg chg="add">
          <ac:chgData name="Register, Janie" userId="S::registerj@leonschools.net::eeb310af-e49b-43bc-b9df-6919627ec888" providerId="AD" clId="Web-{A67A375B-610A-4B60-8C0F-C7AB3D9E7D1C}" dt="2020-08-17T20:11:33.199" v="50"/>
          <ac:spMkLst>
            <pc:docMk/>
            <pc:sldMk cId="109857222" sldId="256"/>
            <ac:spMk id="14" creationId="{34244EF8-D73A-40E1-BE73-D46E6B4B04ED}"/>
          </ac:spMkLst>
        </pc:spChg>
        <pc:spChg chg="add">
          <ac:chgData name="Register, Janie" userId="S::registerj@leonschools.net::eeb310af-e49b-43bc-b9df-6919627ec888" providerId="AD" clId="Web-{A67A375B-610A-4B60-8C0F-C7AB3D9E7D1C}" dt="2020-08-17T20:11:33.199" v="50"/>
          <ac:spMkLst>
            <pc:docMk/>
            <pc:sldMk cId="109857222" sldId="256"/>
            <ac:spMk id="16" creationId="{AB84D7E8-4ECB-42D7-ADBF-01689B0F24AE}"/>
          </ac:spMkLst>
        </pc:spChg>
        <pc:cxnChg chg="add">
          <ac:chgData name="Register, Janie" userId="S::registerj@leonschools.net::eeb310af-e49b-43bc-b9df-6919627ec888" providerId="AD" clId="Web-{A67A375B-610A-4B60-8C0F-C7AB3D9E7D1C}" dt="2020-08-17T20:11:33.199" v="50"/>
          <ac:cxnSpMkLst>
            <pc:docMk/>
            <pc:sldMk cId="109857222" sldId="256"/>
            <ac:cxnSpMk id="18" creationId="{9E8E38ED-369A-44C2-B635-0BED0E48A6E8}"/>
          </ac:cxnSpMkLst>
        </pc:cxnChg>
      </pc:sldChg>
      <pc:sldChg chg="addSp modSp new mod setBg">
        <pc:chgData name="Register, Janie" userId="S::registerj@leonschools.net::eeb310af-e49b-43bc-b9df-6919627ec888" providerId="AD" clId="Web-{A67A375B-610A-4B60-8C0F-C7AB3D9E7D1C}" dt="2020-08-17T20:10:49.917" v="49"/>
        <pc:sldMkLst>
          <pc:docMk/>
          <pc:sldMk cId="1825115258" sldId="257"/>
        </pc:sldMkLst>
        <pc:spChg chg="mod">
          <ac:chgData name="Register, Janie" userId="S::registerj@leonschools.net::eeb310af-e49b-43bc-b9df-6919627ec888" providerId="AD" clId="Web-{A67A375B-610A-4B60-8C0F-C7AB3D9E7D1C}" dt="2020-08-17T20:10:49.917" v="49"/>
          <ac:spMkLst>
            <pc:docMk/>
            <pc:sldMk cId="1825115258" sldId="257"/>
            <ac:spMk id="2" creationId="{8A51C5C5-80EC-40DD-AEA0-987D3569BAD7}"/>
          </ac:spMkLst>
        </pc:spChg>
        <pc:spChg chg="mod">
          <ac:chgData name="Register, Janie" userId="S::registerj@leonschools.net::eeb310af-e49b-43bc-b9df-6919627ec888" providerId="AD" clId="Web-{A67A375B-610A-4B60-8C0F-C7AB3D9E7D1C}" dt="2020-08-17T20:10:49.917" v="49"/>
          <ac:spMkLst>
            <pc:docMk/>
            <pc:sldMk cId="1825115258" sldId="257"/>
            <ac:spMk id="3" creationId="{6F4F87BF-0C87-42C3-B63F-2EFD5D3AD603}"/>
          </ac:spMkLst>
        </pc:spChg>
        <pc:spChg chg="add">
          <ac:chgData name="Register, Janie" userId="S::registerj@leonschools.net::eeb310af-e49b-43bc-b9df-6919627ec888" providerId="AD" clId="Web-{A67A375B-610A-4B60-8C0F-C7AB3D9E7D1C}" dt="2020-08-17T20:10:49.917" v="49"/>
          <ac:spMkLst>
            <pc:docMk/>
            <pc:sldMk cId="1825115258" sldId="257"/>
            <ac:spMk id="8" creationId="{907EF6B7-1338-4443-8C46-6A318D952DFD}"/>
          </ac:spMkLst>
        </pc:spChg>
        <pc:spChg chg="add">
          <ac:chgData name="Register, Janie" userId="S::registerj@leonschools.net::eeb310af-e49b-43bc-b9df-6919627ec888" providerId="AD" clId="Web-{A67A375B-610A-4B60-8C0F-C7AB3D9E7D1C}" dt="2020-08-17T20:10:49.917" v="49"/>
          <ac:spMkLst>
            <pc:docMk/>
            <pc:sldMk cId="1825115258" sldId="257"/>
            <ac:spMk id="10" creationId="{DAAE4CDD-124C-4DCF-9584-B6033B545DD5}"/>
          </ac:spMkLst>
        </pc:spChg>
        <pc:spChg chg="add">
          <ac:chgData name="Register, Janie" userId="S::registerj@leonschools.net::eeb310af-e49b-43bc-b9df-6919627ec888" providerId="AD" clId="Web-{A67A375B-610A-4B60-8C0F-C7AB3D9E7D1C}" dt="2020-08-17T20:10:49.917" v="49"/>
          <ac:spMkLst>
            <pc:docMk/>
            <pc:sldMk cId="1825115258" sldId="257"/>
            <ac:spMk id="12" creationId="{081E4A58-353D-44AE-B2FC-2A74E2E400F7}"/>
          </ac:spMkLst>
        </pc:spChg>
      </pc:sldChg>
      <pc:sldChg chg="modSp new">
        <pc:chgData name="Register, Janie" userId="S::registerj@leonschools.net::eeb310af-e49b-43bc-b9df-6919627ec888" providerId="AD" clId="Web-{A67A375B-610A-4B60-8C0F-C7AB3D9E7D1C}" dt="2020-08-17T20:12:33.966" v="128" actId="20577"/>
        <pc:sldMkLst>
          <pc:docMk/>
          <pc:sldMk cId="163941784" sldId="258"/>
        </pc:sldMkLst>
        <pc:spChg chg="mod">
          <ac:chgData name="Register, Janie" userId="S::registerj@leonschools.net::eeb310af-e49b-43bc-b9df-6919627ec888" providerId="AD" clId="Web-{A67A375B-610A-4B60-8C0F-C7AB3D9E7D1C}" dt="2020-08-17T20:12:33.966" v="128" actId="20577"/>
          <ac:spMkLst>
            <pc:docMk/>
            <pc:sldMk cId="163941784" sldId="258"/>
            <ac:spMk id="2" creationId="{D5BFB75D-6C9E-4846-81CA-E77E8B06F126}"/>
          </ac:spMkLst>
        </pc:spChg>
      </pc:sldChg>
      <pc:sldChg chg="modSp new">
        <pc:chgData name="Register, Janie" userId="S::registerj@leonschools.net::eeb310af-e49b-43bc-b9df-6919627ec888" providerId="AD" clId="Web-{A67A375B-610A-4B60-8C0F-C7AB3D9E7D1C}" dt="2020-08-17T20:13:05.045" v="187" actId="20577"/>
        <pc:sldMkLst>
          <pc:docMk/>
          <pc:sldMk cId="2322506492" sldId="259"/>
        </pc:sldMkLst>
        <pc:spChg chg="mod">
          <ac:chgData name="Register, Janie" userId="S::registerj@leonschools.net::eeb310af-e49b-43bc-b9df-6919627ec888" providerId="AD" clId="Web-{A67A375B-610A-4B60-8C0F-C7AB3D9E7D1C}" dt="2020-08-17T20:13:05.045" v="187" actId="20577"/>
          <ac:spMkLst>
            <pc:docMk/>
            <pc:sldMk cId="2322506492" sldId="259"/>
            <ac:spMk id="2" creationId="{E1644C27-B224-4CBF-B800-1E99E0B2B0F4}"/>
          </ac:spMkLst>
        </pc:spChg>
      </pc:sldChg>
      <pc:sldChg chg="modSp new">
        <pc:chgData name="Register, Janie" userId="S::registerj@leonschools.net::eeb310af-e49b-43bc-b9df-6919627ec888" providerId="AD" clId="Web-{A67A375B-610A-4B60-8C0F-C7AB3D9E7D1C}" dt="2020-08-17T20:13:18.327" v="200" actId="20577"/>
        <pc:sldMkLst>
          <pc:docMk/>
          <pc:sldMk cId="205445334" sldId="260"/>
        </pc:sldMkLst>
        <pc:spChg chg="mod">
          <ac:chgData name="Register, Janie" userId="S::registerj@leonschools.net::eeb310af-e49b-43bc-b9df-6919627ec888" providerId="AD" clId="Web-{A67A375B-610A-4B60-8C0F-C7AB3D9E7D1C}" dt="2020-08-17T20:13:18.327" v="200" actId="20577"/>
          <ac:spMkLst>
            <pc:docMk/>
            <pc:sldMk cId="205445334" sldId="260"/>
            <ac:spMk id="2" creationId="{38798CB1-3621-4ED5-8FD7-6776245D52D9}"/>
          </ac:spMkLst>
        </pc:spChg>
      </pc:sldChg>
      <pc:sldChg chg="modSp new ord">
        <pc:chgData name="Register, Janie" userId="S::registerj@leonschools.net::eeb310af-e49b-43bc-b9df-6919627ec888" providerId="AD" clId="Web-{A67A375B-610A-4B60-8C0F-C7AB3D9E7D1C}" dt="2020-08-17T20:14:17.531" v="220"/>
        <pc:sldMkLst>
          <pc:docMk/>
          <pc:sldMk cId="1180923207" sldId="261"/>
        </pc:sldMkLst>
        <pc:spChg chg="mod">
          <ac:chgData name="Register, Janie" userId="S::registerj@leonschools.net::eeb310af-e49b-43bc-b9df-6919627ec888" providerId="AD" clId="Web-{A67A375B-610A-4B60-8C0F-C7AB3D9E7D1C}" dt="2020-08-17T20:14:12.125" v="217" actId="20577"/>
          <ac:spMkLst>
            <pc:docMk/>
            <pc:sldMk cId="1180923207" sldId="261"/>
            <ac:spMk id="2" creationId="{33D15BC0-1B47-4705-89D0-F24BCD3F94B4}"/>
          </ac:spMkLst>
        </pc:spChg>
      </pc:sldChg>
      <pc:sldChg chg="modSp new">
        <pc:chgData name="Register, Janie" userId="S::registerj@leonschools.net::eeb310af-e49b-43bc-b9df-6919627ec888" providerId="AD" clId="Web-{A67A375B-610A-4B60-8C0F-C7AB3D9E7D1C}" dt="2020-08-17T20:16:06.143" v="307" actId="20577"/>
        <pc:sldMkLst>
          <pc:docMk/>
          <pc:sldMk cId="2038043135" sldId="262"/>
        </pc:sldMkLst>
        <pc:spChg chg="mod">
          <ac:chgData name="Register, Janie" userId="S::registerj@leonschools.net::eeb310af-e49b-43bc-b9df-6919627ec888" providerId="AD" clId="Web-{A67A375B-610A-4B60-8C0F-C7AB3D9E7D1C}" dt="2020-08-17T20:16:06.143" v="307" actId="20577"/>
          <ac:spMkLst>
            <pc:docMk/>
            <pc:sldMk cId="2038043135" sldId="262"/>
            <ac:spMk id="2" creationId="{139B3976-43CB-4906-86F5-98EBD626D062}"/>
          </ac:spMkLst>
        </pc:spChg>
      </pc:sldChg>
      <pc:sldChg chg="modSp new">
        <pc:chgData name="Register, Janie" userId="S::registerj@leonschools.net::eeb310af-e49b-43bc-b9df-6919627ec888" providerId="AD" clId="Web-{A67A375B-610A-4B60-8C0F-C7AB3D9E7D1C}" dt="2020-08-17T20:15:05.470" v="268" actId="20577"/>
        <pc:sldMkLst>
          <pc:docMk/>
          <pc:sldMk cId="844121949" sldId="263"/>
        </pc:sldMkLst>
        <pc:spChg chg="mod">
          <ac:chgData name="Register, Janie" userId="S::registerj@leonschools.net::eeb310af-e49b-43bc-b9df-6919627ec888" providerId="AD" clId="Web-{A67A375B-610A-4B60-8C0F-C7AB3D9E7D1C}" dt="2020-08-17T20:15:05.470" v="268" actId="20577"/>
          <ac:spMkLst>
            <pc:docMk/>
            <pc:sldMk cId="844121949" sldId="263"/>
            <ac:spMk id="2" creationId="{A5E2CC34-0DEC-48E9-8409-BDBE91270DF3}"/>
          </ac:spMkLst>
        </pc:spChg>
      </pc:sldChg>
      <pc:sldChg chg="modSp new">
        <pc:chgData name="Register, Janie" userId="S::registerj@leonschools.net::eeb310af-e49b-43bc-b9df-6919627ec888" providerId="AD" clId="Web-{A67A375B-610A-4B60-8C0F-C7AB3D9E7D1C}" dt="2020-08-17T20:15:21.580" v="293" actId="20577"/>
        <pc:sldMkLst>
          <pc:docMk/>
          <pc:sldMk cId="839102608" sldId="264"/>
        </pc:sldMkLst>
        <pc:spChg chg="mod">
          <ac:chgData name="Register, Janie" userId="S::registerj@leonschools.net::eeb310af-e49b-43bc-b9df-6919627ec888" providerId="AD" clId="Web-{A67A375B-610A-4B60-8C0F-C7AB3D9E7D1C}" dt="2020-08-17T20:15:21.580" v="293" actId="20577"/>
          <ac:spMkLst>
            <pc:docMk/>
            <pc:sldMk cId="839102608" sldId="264"/>
            <ac:spMk id="2" creationId="{7387727F-9572-4533-9FA5-4261C4E58F16}"/>
          </ac:spMkLst>
        </pc:spChg>
      </pc:sldChg>
      <pc:sldChg chg="new del">
        <pc:chgData name="Register, Janie" userId="S::registerj@leonschools.net::eeb310af-e49b-43bc-b9df-6919627ec888" providerId="AD" clId="Web-{A67A375B-610A-4B60-8C0F-C7AB3D9E7D1C}" dt="2020-08-17T20:16:13.550" v="310"/>
        <pc:sldMkLst>
          <pc:docMk/>
          <pc:sldMk cId="3691867987" sldId="265"/>
        </pc:sldMkLst>
      </pc:sldChg>
    </pc:docChg>
  </pc:docChgLst>
  <pc:docChgLst>
    <pc:chgData name="Register, Janie" userId="S::registerj@leonschools.net::eeb310af-e49b-43bc-b9df-6919627ec888" providerId="AD" clId="Web-{96EC31D0-21AA-93EE-3CDA-1450F7646259}"/>
    <pc:docChg chg="delSld modSld sldOrd">
      <pc:chgData name="Register, Janie" userId="S::registerj@leonschools.net::eeb310af-e49b-43bc-b9df-6919627ec888" providerId="AD" clId="Web-{96EC31D0-21AA-93EE-3CDA-1450F7646259}" dt="2020-08-18T00:23:21.102" v="2475" actId="20577"/>
      <pc:docMkLst>
        <pc:docMk/>
      </pc:docMkLst>
      <pc:sldChg chg="addSp delSp modSp">
        <pc:chgData name="Register, Janie" userId="S::registerj@leonschools.net::eeb310af-e49b-43bc-b9df-6919627ec888" providerId="AD" clId="Web-{96EC31D0-21AA-93EE-3CDA-1450F7646259}" dt="2020-08-17T23:36:20.089" v="35" actId="20577"/>
        <pc:sldMkLst>
          <pc:docMk/>
          <pc:sldMk cId="109857222" sldId="256"/>
        </pc:sldMkLst>
        <pc:spChg chg="mod">
          <ac:chgData name="Register, Janie" userId="S::registerj@leonschools.net::eeb310af-e49b-43bc-b9df-6919627ec888" providerId="AD" clId="Web-{96EC31D0-21AA-93EE-3CDA-1450F7646259}" dt="2020-08-17T23:36:20.089" v="35" actId="20577"/>
          <ac:spMkLst>
            <pc:docMk/>
            <pc:sldMk cId="109857222" sldId="256"/>
            <ac:spMk id="2" creationId="{00000000-0000-0000-0000-000000000000}"/>
          </ac:spMkLst>
        </pc:spChg>
        <pc:spChg chg="mod">
          <ac:chgData name="Register, Janie" userId="S::registerj@leonschools.net::eeb310af-e49b-43bc-b9df-6919627ec888" providerId="AD" clId="Web-{96EC31D0-21AA-93EE-3CDA-1450F7646259}" dt="2020-08-17T23:36:05.307" v="30" actId="20577"/>
          <ac:spMkLst>
            <pc:docMk/>
            <pc:sldMk cId="109857222" sldId="256"/>
            <ac:spMk id="3" creationId="{00000000-0000-0000-0000-000000000000}"/>
          </ac:spMkLst>
        </pc:spChg>
        <pc:spChg chg="add del">
          <ac:chgData name="Register, Janie" userId="S::registerj@leonschools.net::eeb310af-e49b-43bc-b9df-6919627ec888" providerId="AD" clId="Web-{96EC31D0-21AA-93EE-3CDA-1450F7646259}" dt="2020-08-17T23:35:22.868" v="7"/>
          <ac:spMkLst>
            <pc:docMk/>
            <pc:sldMk cId="109857222" sldId="256"/>
            <ac:spMk id="8" creationId="{559AE206-7EBA-4D33-8BC9-9D8158553F0E}"/>
          </ac:spMkLst>
        </pc:spChg>
        <pc:spChg chg="add del">
          <ac:chgData name="Register, Janie" userId="S::registerj@leonschools.net::eeb310af-e49b-43bc-b9df-6919627ec888" providerId="AD" clId="Web-{96EC31D0-21AA-93EE-3CDA-1450F7646259}" dt="2020-08-17T23:35:22.868" v="7"/>
          <ac:spMkLst>
            <pc:docMk/>
            <pc:sldMk cId="109857222" sldId="256"/>
            <ac:spMk id="10" creationId="{6437D937-A7F1-4011-92B4-328E5BE1B166}"/>
          </ac:spMkLst>
        </pc:spChg>
        <pc:spChg chg="add del">
          <ac:chgData name="Register, Janie" userId="S::registerj@leonschools.net::eeb310af-e49b-43bc-b9df-6919627ec888" providerId="AD" clId="Web-{96EC31D0-21AA-93EE-3CDA-1450F7646259}" dt="2020-08-17T23:35:22.868" v="7"/>
          <ac:spMkLst>
            <pc:docMk/>
            <pc:sldMk cId="109857222" sldId="256"/>
            <ac:spMk id="12" creationId="{B672F332-AF08-46C6-94F0-77684310D7B7}"/>
          </ac:spMkLst>
        </pc:spChg>
        <pc:spChg chg="add del">
          <ac:chgData name="Register, Janie" userId="S::registerj@leonschools.net::eeb310af-e49b-43bc-b9df-6919627ec888" providerId="AD" clId="Web-{96EC31D0-21AA-93EE-3CDA-1450F7646259}" dt="2020-08-17T23:35:22.868" v="7"/>
          <ac:spMkLst>
            <pc:docMk/>
            <pc:sldMk cId="109857222" sldId="256"/>
            <ac:spMk id="14" creationId="{34244EF8-D73A-40E1-BE73-D46E6B4B04ED}"/>
          </ac:spMkLst>
        </pc:spChg>
        <pc:spChg chg="add del">
          <ac:chgData name="Register, Janie" userId="S::registerj@leonschools.net::eeb310af-e49b-43bc-b9df-6919627ec888" providerId="AD" clId="Web-{96EC31D0-21AA-93EE-3CDA-1450F7646259}" dt="2020-08-17T23:35:22.868" v="7"/>
          <ac:spMkLst>
            <pc:docMk/>
            <pc:sldMk cId="109857222" sldId="256"/>
            <ac:spMk id="16" creationId="{AB84D7E8-4ECB-42D7-ADBF-01689B0F24AE}"/>
          </ac:spMkLst>
        </pc:spChg>
        <pc:spChg chg="add">
          <ac:chgData name="Register, Janie" userId="S::registerj@leonschools.net::eeb310af-e49b-43bc-b9df-6919627ec888" providerId="AD" clId="Web-{96EC31D0-21AA-93EE-3CDA-1450F7646259}" dt="2020-08-17T23:35:22.868" v="7"/>
          <ac:spMkLst>
            <pc:docMk/>
            <pc:sldMk cId="109857222" sldId="256"/>
            <ac:spMk id="20" creationId="{6CCA5F87-1D1E-45CB-8D83-FC7EEFAD9935}"/>
          </ac:spMkLst>
        </pc:spChg>
        <pc:spChg chg="add">
          <ac:chgData name="Register, Janie" userId="S::registerj@leonschools.net::eeb310af-e49b-43bc-b9df-6919627ec888" providerId="AD" clId="Web-{96EC31D0-21AA-93EE-3CDA-1450F7646259}" dt="2020-08-17T23:35:22.868" v="7"/>
          <ac:spMkLst>
            <pc:docMk/>
            <pc:sldMk cId="109857222" sldId="256"/>
            <ac:spMk id="21" creationId="{7CCFC2C6-6238-4A2F-93DE-2ADF74AF635E}"/>
          </ac:spMkLst>
        </pc:spChg>
        <pc:spChg chg="add">
          <ac:chgData name="Register, Janie" userId="S::registerj@leonschools.net::eeb310af-e49b-43bc-b9df-6919627ec888" providerId="AD" clId="Web-{96EC31D0-21AA-93EE-3CDA-1450F7646259}" dt="2020-08-17T23:35:22.868" v="7"/>
          <ac:spMkLst>
            <pc:docMk/>
            <pc:sldMk cId="109857222" sldId="256"/>
            <ac:spMk id="22" creationId="{AF2F604E-43BE-4DC3-B983-E071523364F8}"/>
          </ac:spMkLst>
        </pc:spChg>
        <pc:spChg chg="add del">
          <ac:chgData name="Register, Janie" userId="S::registerj@leonschools.net::eeb310af-e49b-43bc-b9df-6919627ec888" providerId="AD" clId="Web-{96EC31D0-21AA-93EE-3CDA-1450F7646259}" dt="2020-08-17T23:35:22.853" v="6"/>
          <ac:spMkLst>
            <pc:docMk/>
            <pc:sldMk cId="109857222" sldId="256"/>
            <ac:spMk id="23" creationId="{0BC9EFE1-D8CB-4668-9980-DB108327A794}"/>
          </ac:spMkLst>
        </pc:spChg>
        <pc:spChg chg="add del">
          <ac:chgData name="Register, Janie" userId="S::registerj@leonschools.net::eeb310af-e49b-43bc-b9df-6919627ec888" providerId="AD" clId="Web-{96EC31D0-21AA-93EE-3CDA-1450F7646259}" dt="2020-08-17T23:35:22.853" v="6"/>
          <ac:spMkLst>
            <pc:docMk/>
            <pc:sldMk cId="109857222" sldId="256"/>
            <ac:spMk id="27" creationId="{77DA6D33-2D62-458C-BF5D-DBF612FD557E}"/>
          </ac:spMkLst>
        </pc:spChg>
        <pc:spChg chg="add">
          <ac:chgData name="Register, Janie" userId="S::registerj@leonschools.net::eeb310af-e49b-43bc-b9df-6919627ec888" providerId="AD" clId="Web-{96EC31D0-21AA-93EE-3CDA-1450F7646259}" dt="2020-08-17T23:35:22.868" v="7"/>
          <ac:spMkLst>
            <pc:docMk/>
            <pc:sldMk cId="109857222" sldId="256"/>
            <ac:spMk id="29" creationId="{08C9B587-E65E-4B52-B37C-ABEBB6E87928}"/>
          </ac:spMkLst>
        </pc:spChg>
        <pc:picChg chg="add mod ord">
          <ac:chgData name="Register, Janie" userId="S::registerj@leonschools.net::eeb310af-e49b-43bc-b9df-6919627ec888" providerId="AD" clId="Web-{96EC31D0-21AA-93EE-3CDA-1450F7646259}" dt="2020-08-17T23:35:22.868" v="7"/>
          <ac:picMkLst>
            <pc:docMk/>
            <pc:sldMk cId="109857222" sldId="256"/>
            <ac:picMk id="4" creationId="{C57B54DD-B7C8-4D3C-9F2C-E813550737DC}"/>
          </ac:picMkLst>
        </pc:picChg>
        <pc:picChg chg="add del">
          <ac:chgData name="Register, Janie" userId="S::registerj@leonschools.net::eeb310af-e49b-43bc-b9df-6919627ec888" providerId="AD" clId="Web-{96EC31D0-21AA-93EE-3CDA-1450F7646259}" dt="2020-08-17T23:35:22.853" v="6"/>
          <ac:picMkLst>
            <pc:docMk/>
            <pc:sldMk cId="109857222" sldId="256"/>
            <ac:picMk id="25" creationId="{7CBAE1BD-B8E4-4029-8AA2-C77E4FED9864}"/>
          </ac:picMkLst>
        </pc:picChg>
        <pc:cxnChg chg="add del">
          <ac:chgData name="Register, Janie" userId="S::registerj@leonschools.net::eeb310af-e49b-43bc-b9df-6919627ec888" providerId="AD" clId="Web-{96EC31D0-21AA-93EE-3CDA-1450F7646259}" dt="2020-08-17T23:35:22.868" v="7"/>
          <ac:cxnSpMkLst>
            <pc:docMk/>
            <pc:sldMk cId="109857222" sldId="256"/>
            <ac:cxnSpMk id="18" creationId="{9E8E38ED-369A-44C2-B635-0BED0E48A6E8}"/>
          </ac:cxnSpMkLst>
        </pc:cxnChg>
      </pc:sldChg>
      <pc:sldChg chg="addSp delSp modSp mod ord setBg setClrOvrMap">
        <pc:chgData name="Register, Janie" userId="S::registerj@leonschools.net::eeb310af-e49b-43bc-b9df-6919627ec888" providerId="AD" clId="Web-{96EC31D0-21AA-93EE-3CDA-1450F7646259}" dt="2020-08-18T00:14:34.554" v="1923" actId="20577"/>
        <pc:sldMkLst>
          <pc:docMk/>
          <pc:sldMk cId="163941784" sldId="258"/>
        </pc:sldMkLst>
        <pc:spChg chg="mod">
          <ac:chgData name="Register, Janie" userId="S::registerj@leonschools.net::eeb310af-e49b-43bc-b9df-6919627ec888" providerId="AD" clId="Web-{96EC31D0-21AA-93EE-3CDA-1450F7646259}" dt="2020-08-18T00:14:34.554" v="1923" actId="20577"/>
          <ac:spMkLst>
            <pc:docMk/>
            <pc:sldMk cId="163941784" sldId="258"/>
            <ac:spMk id="2" creationId="{D5BFB75D-6C9E-4846-81CA-E77E8B06F126}"/>
          </ac:spMkLst>
        </pc:spChg>
        <pc:spChg chg="del">
          <ac:chgData name="Register, Janie" userId="S::registerj@leonschools.net::eeb310af-e49b-43bc-b9df-6919627ec888" providerId="AD" clId="Web-{96EC31D0-21AA-93EE-3CDA-1450F7646259}" dt="2020-08-18T00:06:36.523" v="1683"/>
          <ac:spMkLst>
            <pc:docMk/>
            <pc:sldMk cId="163941784" sldId="258"/>
            <ac:spMk id="3" creationId="{3B671AE9-C9E8-4A46-9851-6DA372B8B7E1}"/>
          </ac:spMkLst>
        </pc:spChg>
        <pc:spChg chg="add del">
          <ac:chgData name="Register, Janie" userId="S::registerj@leonschools.net::eeb310af-e49b-43bc-b9df-6919627ec888" providerId="AD" clId="Web-{96EC31D0-21AA-93EE-3CDA-1450F7646259}" dt="2020-08-18T00:07:27.853" v="1695"/>
          <ac:spMkLst>
            <pc:docMk/>
            <pc:sldMk cId="163941784" sldId="258"/>
            <ac:spMk id="8" creationId="{46F1F2C8-798B-4CCE-A851-94AFAF350BED}"/>
          </ac:spMkLst>
        </pc:spChg>
        <pc:spChg chg="add del">
          <ac:chgData name="Register, Janie" userId="S::registerj@leonschools.net::eeb310af-e49b-43bc-b9df-6919627ec888" providerId="AD" clId="Web-{96EC31D0-21AA-93EE-3CDA-1450F7646259}" dt="2020-08-18T00:07:27.853" v="1695"/>
          <ac:spMkLst>
            <pc:docMk/>
            <pc:sldMk cId="163941784" sldId="258"/>
            <ac:spMk id="10" creationId="{755E9CD0-04B0-4A3C-B291-AD913379C713}"/>
          </ac:spMkLst>
        </pc:spChg>
        <pc:spChg chg="add del">
          <ac:chgData name="Register, Janie" userId="S::registerj@leonschools.net::eeb310af-e49b-43bc-b9df-6919627ec888" providerId="AD" clId="Web-{96EC31D0-21AA-93EE-3CDA-1450F7646259}" dt="2020-08-18T00:07:27.853" v="1695"/>
          <ac:spMkLst>
            <pc:docMk/>
            <pc:sldMk cId="163941784" sldId="258"/>
            <ac:spMk id="12" creationId="{1DD8BF3B-6066-418C-8D1A-75C5E396FC04}"/>
          </ac:spMkLst>
        </pc:spChg>
        <pc:spChg chg="add del">
          <ac:chgData name="Register, Janie" userId="S::registerj@leonschools.net::eeb310af-e49b-43bc-b9df-6919627ec888" providerId="AD" clId="Web-{96EC31D0-21AA-93EE-3CDA-1450F7646259}" dt="2020-08-18T00:07:27.853" v="1695"/>
          <ac:spMkLst>
            <pc:docMk/>
            <pc:sldMk cId="163941784" sldId="258"/>
            <ac:spMk id="14" creationId="{80BC66F9-7A74-4286-AD22-1174052CC22C}"/>
          </ac:spMkLst>
        </pc:spChg>
        <pc:spChg chg="add del">
          <ac:chgData name="Register, Janie" userId="S::registerj@leonschools.net::eeb310af-e49b-43bc-b9df-6919627ec888" providerId="AD" clId="Web-{96EC31D0-21AA-93EE-3CDA-1450F7646259}" dt="2020-08-18T00:07:27.853" v="1695"/>
          <ac:spMkLst>
            <pc:docMk/>
            <pc:sldMk cId="163941784" sldId="258"/>
            <ac:spMk id="16" creationId="{D8142CC3-2B5C-48E6-9DF0-6C8ACBAF23EF}"/>
          </ac:spMkLst>
        </pc:spChg>
        <pc:spChg chg="add del">
          <ac:chgData name="Register, Janie" userId="S::registerj@leonschools.net::eeb310af-e49b-43bc-b9df-6919627ec888" providerId="AD" clId="Web-{96EC31D0-21AA-93EE-3CDA-1450F7646259}" dt="2020-08-18T00:07:27.853" v="1695"/>
          <ac:spMkLst>
            <pc:docMk/>
            <pc:sldMk cId="163941784" sldId="258"/>
            <ac:spMk id="20" creationId="{46A89C79-8EF3-4AF9-B3D9-59A883F41C83}"/>
          </ac:spMkLst>
        </pc:spChg>
        <pc:spChg chg="add del">
          <ac:chgData name="Register, Janie" userId="S::registerj@leonschools.net::eeb310af-e49b-43bc-b9df-6919627ec888" providerId="AD" clId="Web-{96EC31D0-21AA-93EE-3CDA-1450F7646259}" dt="2020-08-18T00:07:27.853" v="1695"/>
          <ac:spMkLst>
            <pc:docMk/>
            <pc:sldMk cId="163941784" sldId="258"/>
            <ac:spMk id="22" creationId="{EFE5CE34-4543-42E5-B82C-1F3D12422CDD}"/>
          </ac:spMkLst>
        </pc:spChg>
        <pc:spChg chg="add del">
          <ac:chgData name="Register, Janie" userId="S::registerj@leonschools.net::eeb310af-e49b-43bc-b9df-6919627ec888" providerId="AD" clId="Web-{96EC31D0-21AA-93EE-3CDA-1450F7646259}" dt="2020-08-18T00:07:27.853" v="1695"/>
          <ac:spMkLst>
            <pc:docMk/>
            <pc:sldMk cId="163941784" sldId="258"/>
            <ac:spMk id="24" creationId="{72AF41FE-63D7-4695-81D2-66D2510E4486}"/>
          </ac:spMkLst>
        </pc:spChg>
        <pc:spChg chg="add del">
          <ac:chgData name="Register, Janie" userId="S::registerj@leonschools.net::eeb310af-e49b-43bc-b9df-6919627ec888" providerId="AD" clId="Web-{96EC31D0-21AA-93EE-3CDA-1450F7646259}" dt="2020-08-18T00:09:34.825" v="1740"/>
          <ac:spMkLst>
            <pc:docMk/>
            <pc:sldMk cId="163941784" sldId="258"/>
            <ac:spMk id="29" creationId="{9AFC454B-A080-4D23-B177-6D5356C6E6EF}"/>
          </ac:spMkLst>
        </pc:spChg>
        <pc:spChg chg="add del">
          <ac:chgData name="Register, Janie" userId="S::registerj@leonschools.net::eeb310af-e49b-43bc-b9df-6919627ec888" providerId="AD" clId="Web-{96EC31D0-21AA-93EE-3CDA-1450F7646259}" dt="2020-08-18T00:09:34.825" v="1740"/>
          <ac:spMkLst>
            <pc:docMk/>
            <pc:sldMk cId="163941784" sldId="258"/>
            <ac:spMk id="31" creationId="{D0522C2C-7B5C-48A7-A969-03941E5D2E76}"/>
          </ac:spMkLst>
        </pc:spChg>
        <pc:spChg chg="add del">
          <ac:chgData name="Register, Janie" userId="S::registerj@leonschools.net::eeb310af-e49b-43bc-b9df-6919627ec888" providerId="AD" clId="Web-{96EC31D0-21AA-93EE-3CDA-1450F7646259}" dt="2020-08-18T00:09:34.825" v="1740"/>
          <ac:spMkLst>
            <pc:docMk/>
            <pc:sldMk cId="163941784" sldId="258"/>
            <ac:spMk id="33" creationId="{9C682A1A-5B2D-4111-BBD6-620165633E5B}"/>
          </ac:spMkLst>
        </pc:spChg>
        <pc:spChg chg="add del">
          <ac:chgData name="Register, Janie" userId="S::registerj@leonschools.net::eeb310af-e49b-43bc-b9df-6919627ec888" providerId="AD" clId="Web-{96EC31D0-21AA-93EE-3CDA-1450F7646259}" dt="2020-08-18T00:09:34.825" v="1740"/>
          <ac:spMkLst>
            <pc:docMk/>
            <pc:sldMk cId="163941784" sldId="258"/>
            <ac:spMk id="35" creationId="{D6EE29F2-D77F-4BD0-A20B-334D316A1C9D}"/>
          </ac:spMkLst>
        </pc:spChg>
        <pc:spChg chg="add del">
          <ac:chgData name="Register, Janie" userId="S::registerj@leonschools.net::eeb310af-e49b-43bc-b9df-6919627ec888" providerId="AD" clId="Web-{96EC31D0-21AA-93EE-3CDA-1450F7646259}" dt="2020-08-18T00:09:34.825" v="1740"/>
          <ac:spMkLst>
            <pc:docMk/>
            <pc:sldMk cId="163941784" sldId="258"/>
            <ac:spMk id="37" creationId="{22D09ED2-868F-42C6-866E-F92E0CEF314F}"/>
          </ac:spMkLst>
        </pc:spChg>
        <pc:spChg chg="add del">
          <ac:chgData name="Register, Janie" userId="S::registerj@leonschools.net::eeb310af-e49b-43bc-b9df-6919627ec888" providerId="AD" clId="Web-{96EC31D0-21AA-93EE-3CDA-1450F7646259}" dt="2020-08-18T00:11:11.813" v="1837"/>
          <ac:spMkLst>
            <pc:docMk/>
            <pc:sldMk cId="163941784" sldId="258"/>
            <ac:spMk id="42" creationId="{66B332A4-D438-4773-A77F-5ED49A448D9D}"/>
          </ac:spMkLst>
        </pc:spChg>
        <pc:spChg chg="add del">
          <ac:chgData name="Register, Janie" userId="S::registerj@leonschools.net::eeb310af-e49b-43bc-b9df-6919627ec888" providerId="AD" clId="Web-{96EC31D0-21AA-93EE-3CDA-1450F7646259}" dt="2020-08-18T00:11:11.813" v="1837"/>
          <ac:spMkLst>
            <pc:docMk/>
            <pc:sldMk cId="163941784" sldId="258"/>
            <ac:spMk id="44" creationId="{DF9AD32D-FF05-44F4-BD4D-9CEE89B71EB9}"/>
          </ac:spMkLst>
        </pc:spChg>
        <pc:spChg chg="add">
          <ac:chgData name="Register, Janie" userId="S::registerj@leonschools.net::eeb310af-e49b-43bc-b9df-6919627ec888" providerId="AD" clId="Web-{96EC31D0-21AA-93EE-3CDA-1450F7646259}" dt="2020-08-18T00:11:11.813" v="1837"/>
          <ac:spMkLst>
            <pc:docMk/>
            <pc:sldMk cId="163941784" sldId="258"/>
            <ac:spMk id="49" creationId="{07027C52-EAEF-417D-B99C-DBFD6D1345AE}"/>
          </ac:spMkLst>
        </pc:spChg>
        <pc:spChg chg="add">
          <ac:chgData name="Register, Janie" userId="S::registerj@leonschools.net::eeb310af-e49b-43bc-b9df-6919627ec888" providerId="AD" clId="Web-{96EC31D0-21AA-93EE-3CDA-1450F7646259}" dt="2020-08-18T00:11:11.813" v="1837"/>
          <ac:spMkLst>
            <pc:docMk/>
            <pc:sldMk cId="163941784" sldId="258"/>
            <ac:spMk id="53" creationId="{9FF39A25-DBCE-442D-A2E3-C0FE33129BC6}"/>
          </ac:spMkLst>
        </pc:spChg>
        <pc:picChg chg="add">
          <ac:chgData name="Register, Janie" userId="S::registerj@leonschools.net::eeb310af-e49b-43bc-b9df-6919627ec888" providerId="AD" clId="Web-{96EC31D0-21AA-93EE-3CDA-1450F7646259}" dt="2020-08-18T00:11:11.813" v="1837"/>
          <ac:picMkLst>
            <pc:docMk/>
            <pc:sldMk cId="163941784" sldId="258"/>
            <ac:picMk id="51" creationId="{F0977BDD-F21B-4E52-8FAE-69AA18080BDB}"/>
          </ac:picMkLst>
        </pc:picChg>
        <pc:cxnChg chg="add del">
          <ac:chgData name="Register, Janie" userId="S::registerj@leonschools.net::eeb310af-e49b-43bc-b9df-6919627ec888" providerId="AD" clId="Web-{96EC31D0-21AA-93EE-3CDA-1450F7646259}" dt="2020-08-18T00:07:27.853" v="1695"/>
          <ac:cxnSpMkLst>
            <pc:docMk/>
            <pc:sldMk cId="163941784" sldId="258"/>
            <ac:cxnSpMk id="18" creationId="{7B2D303B-3DD0-4319-9EAD-361847FEC71D}"/>
          </ac:cxnSpMkLst>
        </pc:cxnChg>
      </pc:sldChg>
      <pc:sldChg chg="addSp delSp modSp mod setBg">
        <pc:chgData name="Register, Janie" userId="S::registerj@leonschools.net::eeb310af-e49b-43bc-b9df-6919627ec888" providerId="AD" clId="Web-{96EC31D0-21AA-93EE-3CDA-1450F7646259}" dt="2020-08-18T00:03:43.252" v="1405" actId="14100"/>
        <pc:sldMkLst>
          <pc:docMk/>
          <pc:sldMk cId="2322506492" sldId="259"/>
        </pc:sldMkLst>
        <pc:spChg chg="mod">
          <ac:chgData name="Register, Janie" userId="S::registerj@leonschools.net::eeb310af-e49b-43bc-b9df-6919627ec888" providerId="AD" clId="Web-{96EC31D0-21AA-93EE-3CDA-1450F7646259}" dt="2020-08-17T23:59:16.290" v="1336"/>
          <ac:spMkLst>
            <pc:docMk/>
            <pc:sldMk cId="2322506492" sldId="259"/>
            <ac:spMk id="2" creationId="{E1644C27-B224-4CBF-B800-1E99E0B2B0F4}"/>
          </ac:spMkLst>
        </pc:spChg>
        <pc:spChg chg="add del mod">
          <ac:chgData name="Register, Janie" userId="S::registerj@leonschools.net::eeb310af-e49b-43bc-b9df-6919627ec888" providerId="AD" clId="Web-{96EC31D0-21AA-93EE-3CDA-1450F7646259}" dt="2020-08-18T00:03:43.252" v="1405" actId="14100"/>
          <ac:spMkLst>
            <pc:docMk/>
            <pc:sldMk cId="2322506492" sldId="259"/>
            <ac:spMk id="3" creationId="{1CB67E83-8D57-419C-BE1B-4780B9906DFF}"/>
          </ac:spMkLst>
        </pc:spChg>
        <pc:spChg chg="add del">
          <ac:chgData name="Register, Janie" userId="S::registerj@leonschools.net::eeb310af-e49b-43bc-b9df-6919627ec888" providerId="AD" clId="Web-{96EC31D0-21AA-93EE-3CDA-1450F7646259}" dt="2020-08-17T23:58:25.851" v="1329"/>
          <ac:spMkLst>
            <pc:docMk/>
            <pc:sldMk cId="2322506492" sldId="259"/>
            <ac:spMk id="6" creationId="{ADF2AA3E-C714-4E8D-9F46-9E6FFF7FBA36}"/>
          </ac:spMkLst>
        </pc:spChg>
        <pc:spChg chg="add del">
          <ac:chgData name="Register, Janie" userId="S::registerj@leonschools.net::eeb310af-e49b-43bc-b9df-6919627ec888" providerId="AD" clId="Web-{96EC31D0-21AA-93EE-3CDA-1450F7646259}" dt="2020-08-17T23:58:19.460" v="1327"/>
          <ac:spMkLst>
            <pc:docMk/>
            <pc:sldMk cId="2322506492" sldId="259"/>
            <ac:spMk id="9" creationId="{07E773EB-1EC1-4E49-9DE2-E6F460497242}"/>
          </ac:spMkLst>
        </pc:spChg>
        <pc:spChg chg="add del">
          <ac:chgData name="Register, Janie" userId="S::registerj@leonschools.net::eeb310af-e49b-43bc-b9df-6919627ec888" providerId="AD" clId="Web-{96EC31D0-21AA-93EE-3CDA-1450F7646259}" dt="2020-08-17T23:58:34.086" v="1331"/>
          <ac:spMkLst>
            <pc:docMk/>
            <pc:sldMk cId="2322506492" sldId="259"/>
            <ac:spMk id="10" creationId="{460B0EFB-53ED-4F35-B05D-F658EA021C65}"/>
          </ac:spMkLst>
        </pc:spChg>
        <pc:spChg chg="add del">
          <ac:chgData name="Register, Janie" userId="S::registerj@leonschools.net::eeb310af-e49b-43bc-b9df-6919627ec888" providerId="AD" clId="Web-{96EC31D0-21AA-93EE-3CDA-1450F7646259}" dt="2020-08-17T23:58:34.086" v="1331"/>
          <ac:spMkLst>
            <pc:docMk/>
            <pc:sldMk cId="2322506492" sldId="259"/>
            <ac:spMk id="12" creationId="{835EF3DD-7D43-4A27-8967-A92FD8CC9365}"/>
          </ac:spMkLst>
        </pc:spChg>
        <pc:spChg chg="add del">
          <ac:chgData name="Register, Janie" userId="S::registerj@leonschools.net::eeb310af-e49b-43bc-b9df-6919627ec888" providerId="AD" clId="Web-{96EC31D0-21AA-93EE-3CDA-1450F7646259}" dt="2020-08-17T23:59:16.274" v="1335"/>
          <ac:spMkLst>
            <pc:docMk/>
            <pc:sldMk cId="2322506492" sldId="259"/>
            <ac:spMk id="14" creationId="{907EF6B7-1338-4443-8C46-6A318D952DFD}"/>
          </ac:spMkLst>
        </pc:spChg>
        <pc:spChg chg="add del">
          <ac:chgData name="Register, Janie" userId="S::registerj@leonschools.net::eeb310af-e49b-43bc-b9df-6919627ec888" providerId="AD" clId="Web-{96EC31D0-21AA-93EE-3CDA-1450F7646259}" dt="2020-08-17T23:59:16.274" v="1335"/>
          <ac:spMkLst>
            <pc:docMk/>
            <pc:sldMk cId="2322506492" sldId="259"/>
            <ac:spMk id="15" creationId="{DAAE4CDD-124C-4DCF-9584-B6033B545DD5}"/>
          </ac:spMkLst>
        </pc:spChg>
        <pc:spChg chg="add del">
          <ac:chgData name="Register, Janie" userId="S::registerj@leonschools.net::eeb310af-e49b-43bc-b9df-6919627ec888" providerId="AD" clId="Web-{96EC31D0-21AA-93EE-3CDA-1450F7646259}" dt="2020-08-17T23:59:16.274" v="1335"/>
          <ac:spMkLst>
            <pc:docMk/>
            <pc:sldMk cId="2322506492" sldId="259"/>
            <ac:spMk id="16" creationId="{081E4A58-353D-44AE-B2FC-2A74E2E400F7}"/>
          </ac:spMkLst>
        </pc:spChg>
        <pc:spChg chg="add">
          <ac:chgData name="Register, Janie" userId="S::registerj@leonschools.net::eeb310af-e49b-43bc-b9df-6919627ec888" providerId="AD" clId="Web-{96EC31D0-21AA-93EE-3CDA-1450F7646259}" dt="2020-08-17T23:59:16.290" v="1336"/>
          <ac:spMkLst>
            <pc:docMk/>
            <pc:sldMk cId="2322506492" sldId="259"/>
            <ac:spMk id="17" creationId="{4351DFE5-F63D-4BE0-BDA9-E3EB88F01AA5}"/>
          </ac:spMkLst>
        </pc:spChg>
        <pc:spChg chg="add del">
          <ac:chgData name="Register, Janie" userId="S::registerj@leonschools.net::eeb310af-e49b-43bc-b9df-6919627ec888" providerId="AD" clId="Web-{96EC31D0-21AA-93EE-3CDA-1450F7646259}" dt="2020-08-17T23:58:51.727" v="1333"/>
          <ac:spMkLst>
            <pc:docMk/>
            <pc:sldMk cId="2322506492" sldId="259"/>
            <ac:spMk id="34" creationId="{D55CD764-972B-4CA5-A885-53E55C63E174}"/>
          </ac:spMkLst>
        </pc:spChg>
        <pc:spChg chg="add del">
          <ac:chgData name="Register, Janie" userId="S::registerj@leonschools.net::eeb310af-e49b-43bc-b9df-6919627ec888" providerId="AD" clId="Web-{96EC31D0-21AA-93EE-3CDA-1450F7646259}" dt="2020-08-17T23:58:51.727" v="1333"/>
          <ac:spMkLst>
            <pc:docMk/>
            <pc:sldMk cId="2322506492" sldId="259"/>
            <ac:spMk id="35" creationId="{E3E51905-F374-4E1A-97CF-B741584B74D5}"/>
          </ac:spMkLst>
        </pc:spChg>
        <pc:spChg chg="add del">
          <ac:chgData name="Register, Janie" userId="S::registerj@leonschools.net::eeb310af-e49b-43bc-b9df-6919627ec888" providerId="AD" clId="Web-{96EC31D0-21AA-93EE-3CDA-1450F7646259}" dt="2020-08-17T23:58:51.727" v="1333"/>
          <ac:spMkLst>
            <pc:docMk/>
            <pc:sldMk cId="2322506492" sldId="259"/>
            <ac:spMk id="36" creationId="{34165AB3-7006-4430-BCE3-25476BE13322}"/>
          </ac:spMkLst>
        </pc:spChg>
        <pc:spChg chg="add mod">
          <ac:chgData name="Register, Janie" userId="S::registerj@leonschools.net::eeb310af-e49b-43bc-b9df-6919627ec888" providerId="AD" clId="Web-{96EC31D0-21AA-93EE-3CDA-1450F7646259}" dt="2020-08-18T00:03:24.610" v="1398" actId="20577"/>
          <ac:spMkLst>
            <pc:docMk/>
            <pc:sldMk cId="2322506492" sldId="259"/>
            <ac:spMk id="66" creationId="{10FA4752-E87D-46C1-8506-3C5835D1DA6E}"/>
          </ac:spMkLst>
        </pc:spChg>
        <pc:grpChg chg="add del">
          <ac:chgData name="Register, Janie" userId="S::registerj@leonschools.net::eeb310af-e49b-43bc-b9df-6919627ec888" providerId="AD" clId="Web-{96EC31D0-21AA-93EE-3CDA-1450F7646259}" dt="2020-08-17T23:58:51.727" v="1333"/>
          <ac:grpSpMkLst>
            <pc:docMk/>
            <pc:sldMk cId="2322506492" sldId="259"/>
            <ac:grpSpMk id="13" creationId="{22725F33-435F-480E-996D-205671CDC409}"/>
          </ac:grpSpMkLst>
        </pc:grpChg>
        <pc:graphicFrameChg chg="add del">
          <ac:chgData name="Register, Janie" userId="S::registerj@leonschools.net::eeb310af-e49b-43bc-b9df-6919627ec888" providerId="AD" clId="Web-{96EC31D0-21AA-93EE-3CDA-1450F7646259}" dt="2020-08-17T23:58:19.460" v="1327"/>
          <ac:graphicFrameMkLst>
            <pc:docMk/>
            <pc:sldMk cId="2322506492" sldId="259"/>
            <ac:graphicFrameMk id="5" creationId="{E1579D68-DBD6-447F-9376-DDD59EF3C3C4}"/>
          </ac:graphicFrameMkLst>
        </pc:graphicFrameChg>
        <pc:graphicFrameChg chg="add del">
          <ac:chgData name="Register, Janie" userId="S::registerj@leonschools.net::eeb310af-e49b-43bc-b9df-6919627ec888" providerId="AD" clId="Web-{96EC31D0-21AA-93EE-3CDA-1450F7646259}" dt="2020-08-17T23:58:25.851" v="1329"/>
          <ac:graphicFrameMkLst>
            <pc:docMk/>
            <pc:sldMk cId="2322506492" sldId="259"/>
            <ac:graphicFrameMk id="7" creationId="{6A35B9A5-1154-4610-BF6D-700918B5EC9F}"/>
          </ac:graphicFrameMkLst>
        </pc:graphicFrameChg>
        <pc:graphicFrameChg chg="add del">
          <ac:chgData name="Register, Janie" userId="S::registerj@leonschools.net::eeb310af-e49b-43bc-b9df-6919627ec888" providerId="AD" clId="Web-{96EC31D0-21AA-93EE-3CDA-1450F7646259}" dt="2020-08-17T23:58:34.086" v="1331"/>
          <ac:graphicFrameMkLst>
            <pc:docMk/>
            <pc:sldMk cId="2322506492" sldId="259"/>
            <ac:graphicFrameMk id="11" creationId="{80FC9290-AE83-4BC3-B2C5-48F0284AB835}"/>
          </ac:graphicFrameMkLst>
        </pc:graphicFrameChg>
        <pc:graphicFrameChg chg="add del">
          <ac:chgData name="Register, Janie" userId="S::registerj@leonschools.net::eeb310af-e49b-43bc-b9df-6919627ec888" providerId="AD" clId="Web-{96EC31D0-21AA-93EE-3CDA-1450F7646259}" dt="2020-08-17T23:58:51.727" v="1333"/>
          <ac:graphicFrameMkLst>
            <pc:docMk/>
            <pc:sldMk cId="2322506492" sldId="259"/>
            <ac:graphicFrameMk id="37" creationId="{3E25D1BA-8F3D-4F0B-8A89-21C753B8C91C}"/>
          </ac:graphicFrameMkLst>
        </pc:graphicFrameChg>
        <pc:picChg chg="add del">
          <ac:chgData name="Register, Janie" userId="S::registerj@leonschools.net::eeb310af-e49b-43bc-b9df-6919627ec888" providerId="AD" clId="Web-{96EC31D0-21AA-93EE-3CDA-1450F7646259}" dt="2020-08-17T23:58:34.086" v="1331"/>
          <ac:picMkLst>
            <pc:docMk/>
            <pc:sldMk cId="2322506492" sldId="259"/>
            <ac:picMk id="8" creationId="{C0962A3E-70F1-4D00-8213-9908E76EA110}"/>
          </ac:picMkLst>
        </pc:picChg>
        <pc:picChg chg="add">
          <ac:chgData name="Register, Janie" userId="S::registerj@leonschools.net::eeb310af-e49b-43bc-b9df-6919627ec888" providerId="AD" clId="Web-{96EC31D0-21AA-93EE-3CDA-1450F7646259}" dt="2020-08-17T23:59:16.290" v="1336"/>
          <ac:picMkLst>
            <pc:docMk/>
            <pc:sldMk cId="2322506492" sldId="259"/>
            <ac:picMk id="18" creationId="{3AA16612-ACD2-4A16-8F2B-4514FD6BF28F}"/>
          </ac:picMkLst>
        </pc:picChg>
        <pc:picChg chg="add mod">
          <ac:chgData name="Register, Janie" userId="S::registerj@leonschools.net::eeb310af-e49b-43bc-b9df-6919627ec888" providerId="AD" clId="Web-{96EC31D0-21AA-93EE-3CDA-1450F7646259}" dt="2020-08-18T00:03:37.986" v="1404" actId="14100"/>
          <ac:picMkLst>
            <pc:docMk/>
            <pc:sldMk cId="2322506492" sldId="259"/>
            <ac:picMk id="65" creationId="{0E6EBD39-C569-45A8-BF53-C435E4580389}"/>
          </ac:picMkLst>
        </pc:picChg>
      </pc:sldChg>
      <pc:sldChg chg="addSp delSp modSp mod setBg">
        <pc:chgData name="Register, Janie" userId="S::registerj@leonschools.net::eeb310af-e49b-43bc-b9df-6919627ec888" providerId="AD" clId="Web-{96EC31D0-21AA-93EE-3CDA-1450F7646259}" dt="2020-08-18T00:01:40.154" v="1384" actId="20577"/>
        <pc:sldMkLst>
          <pc:docMk/>
          <pc:sldMk cId="205445334" sldId="260"/>
        </pc:sldMkLst>
        <pc:spChg chg="mod">
          <ac:chgData name="Register, Janie" userId="S::registerj@leonschools.net::eeb310af-e49b-43bc-b9df-6919627ec888" providerId="AD" clId="Web-{96EC31D0-21AA-93EE-3CDA-1450F7646259}" dt="2020-08-17T23:44:05.416" v="421"/>
          <ac:spMkLst>
            <pc:docMk/>
            <pc:sldMk cId="205445334" sldId="260"/>
            <ac:spMk id="2" creationId="{38798CB1-3621-4ED5-8FD7-6776245D52D9}"/>
          </ac:spMkLst>
        </pc:spChg>
        <pc:spChg chg="mod">
          <ac:chgData name="Register, Janie" userId="S::registerj@leonschools.net::eeb310af-e49b-43bc-b9df-6919627ec888" providerId="AD" clId="Web-{96EC31D0-21AA-93EE-3CDA-1450F7646259}" dt="2020-08-18T00:01:40.154" v="1384" actId="20577"/>
          <ac:spMkLst>
            <pc:docMk/>
            <pc:sldMk cId="205445334" sldId="260"/>
            <ac:spMk id="3" creationId="{2627CAE1-8506-43E0-8734-8E816B34A84F}"/>
          </ac:spMkLst>
        </pc:spChg>
        <pc:spChg chg="add">
          <ac:chgData name="Register, Janie" userId="S::registerj@leonschools.net::eeb310af-e49b-43bc-b9df-6919627ec888" providerId="AD" clId="Web-{96EC31D0-21AA-93EE-3CDA-1450F7646259}" dt="2020-08-17T23:44:05.416" v="421"/>
          <ac:spMkLst>
            <pc:docMk/>
            <pc:sldMk cId="205445334" sldId="260"/>
            <ac:spMk id="8" creationId="{3B854194-185D-494D-905C-7C7CB2E30F6E}"/>
          </ac:spMkLst>
        </pc:spChg>
        <pc:spChg chg="add">
          <ac:chgData name="Register, Janie" userId="S::registerj@leonschools.net::eeb310af-e49b-43bc-b9df-6919627ec888" providerId="AD" clId="Web-{96EC31D0-21AA-93EE-3CDA-1450F7646259}" dt="2020-08-17T23:44:05.416" v="421"/>
          <ac:spMkLst>
            <pc:docMk/>
            <pc:sldMk cId="205445334" sldId="260"/>
            <ac:spMk id="10" creationId="{B4F5FA0D-0104-4987-8241-EFF7C85B88DE}"/>
          </ac:spMkLst>
        </pc:spChg>
        <pc:picChg chg="add del mod">
          <ac:chgData name="Register, Janie" userId="S::registerj@leonschools.net::eeb310af-e49b-43bc-b9df-6919627ec888" providerId="AD" clId="Web-{96EC31D0-21AA-93EE-3CDA-1450F7646259}" dt="2020-08-17T23:46:42.359" v="603"/>
          <ac:picMkLst>
            <pc:docMk/>
            <pc:sldMk cId="205445334" sldId="260"/>
            <ac:picMk id="4" creationId="{71B3943D-AB85-43E4-8187-8918FE6E5751}"/>
          </ac:picMkLst>
        </pc:picChg>
        <pc:picChg chg="add">
          <ac:chgData name="Register, Janie" userId="S::registerj@leonschools.net::eeb310af-e49b-43bc-b9df-6919627ec888" providerId="AD" clId="Web-{96EC31D0-21AA-93EE-3CDA-1450F7646259}" dt="2020-08-17T23:44:05.416" v="421"/>
          <ac:picMkLst>
            <pc:docMk/>
            <pc:sldMk cId="205445334" sldId="260"/>
            <ac:picMk id="12" creationId="{2897127E-6CEF-446C-BE87-93B7C46E49D1}"/>
          </ac:picMkLst>
        </pc:picChg>
      </pc:sldChg>
      <pc:sldChg chg="addSp delSp modSp mod ord setBg setClrOvrMap">
        <pc:chgData name="Register, Janie" userId="S::registerj@leonschools.net::eeb310af-e49b-43bc-b9df-6919627ec888" providerId="AD" clId="Web-{96EC31D0-21AA-93EE-3CDA-1450F7646259}" dt="2020-08-17T23:42:22.944" v="307" actId="20577"/>
        <pc:sldMkLst>
          <pc:docMk/>
          <pc:sldMk cId="1180923207" sldId="261"/>
        </pc:sldMkLst>
        <pc:spChg chg="mod">
          <ac:chgData name="Register, Janie" userId="S::registerj@leonschools.net::eeb310af-e49b-43bc-b9df-6919627ec888" providerId="AD" clId="Web-{96EC31D0-21AA-93EE-3CDA-1450F7646259}" dt="2020-08-17T23:41:57.959" v="296"/>
          <ac:spMkLst>
            <pc:docMk/>
            <pc:sldMk cId="1180923207" sldId="261"/>
            <ac:spMk id="2" creationId="{33D15BC0-1B47-4705-89D0-F24BCD3F94B4}"/>
          </ac:spMkLst>
        </pc:spChg>
        <pc:spChg chg="del">
          <ac:chgData name="Register, Janie" userId="S::registerj@leonschools.net::eeb310af-e49b-43bc-b9df-6919627ec888" providerId="AD" clId="Web-{96EC31D0-21AA-93EE-3CDA-1450F7646259}" dt="2020-08-17T23:38:11.483" v="46"/>
          <ac:spMkLst>
            <pc:docMk/>
            <pc:sldMk cId="1180923207" sldId="261"/>
            <ac:spMk id="3" creationId="{BC5CEBD1-0B65-4CFD-BAC9-DEB35D4B4B06}"/>
          </ac:spMkLst>
        </pc:spChg>
        <pc:spChg chg="add mod">
          <ac:chgData name="Register, Janie" userId="S::registerj@leonschools.net::eeb310af-e49b-43bc-b9df-6919627ec888" providerId="AD" clId="Web-{96EC31D0-21AA-93EE-3CDA-1450F7646259}" dt="2020-08-17T23:42:22.944" v="307" actId="20577"/>
          <ac:spMkLst>
            <pc:docMk/>
            <pc:sldMk cId="1180923207" sldId="261"/>
            <ac:spMk id="8" creationId="{54EB1BBF-6463-4015-A976-47046B83FD18}"/>
          </ac:spMkLst>
        </pc:spChg>
        <pc:spChg chg="add del">
          <ac:chgData name="Register, Janie" userId="S::registerj@leonschools.net::eeb310af-e49b-43bc-b9df-6919627ec888" providerId="AD" clId="Web-{96EC31D0-21AA-93EE-3CDA-1450F7646259}" dt="2020-08-17T23:41:57.959" v="296"/>
          <ac:spMkLst>
            <pc:docMk/>
            <pc:sldMk cId="1180923207" sldId="261"/>
            <ac:spMk id="13" creationId="{0671A8AE-40A1-4631-A6B8-581AFF065482}"/>
          </ac:spMkLst>
        </pc:spChg>
        <pc:spChg chg="add del">
          <ac:chgData name="Register, Janie" userId="S::registerj@leonschools.net::eeb310af-e49b-43bc-b9df-6919627ec888" providerId="AD" clId="Web-{96EC31D0-21AA-93EE-3CDA-1450F7646259}" dt="2020-08-17T23:41:57.959" v="296"/>
          <ac:spMkLst>
            <pc:docMk/>
            <pc:sldMk cId="1180923207" sldId="261"/>
            <ac:spMk id="14" creationId="{AB58EF07-17C2-48CF-ABB0-EEF1F17CB8F0}"/>
          </ac:spMkLst>
        </pc:spChg>
        <pc:spChg chg="add del">
          <ac:chgData name="Register, Janie" userId="S::registerj@leonschools.net::eeb310af-e49b-43bc-b9df-6919627ec888" providerId="AD" clId="Web-{96EC31D0-21AA-93EE-3CDA-1450F7646259}" dt="2020-08-17T23:41:57.959" v="296"/>
          <ac:spMkLst>
            <pc:docMk/>
            <pc:sldMk cId="1180923207" sldId="261"/>
            <ac:spMk id="15" creationId="{AF2F604E-43BE-4DC3-B983-E071523364F8}"/>
          </ac:spMkLst>
        </pc:spChg>
        <pc:spChg chg="add del">
          <ac:chgData name="Register, Janie" userId="S::registerj@leonschools.net::eeb310af-e49b-43bc-b9df-6919627ec888" providerId="AD" clId="Web-{96EC31D0-21AA-93EE-3CDA-1450F7646259}" dt="2020-08-17T23:39:29.501" v="106"/>
          <ac:spMkLst>
            <pc:docMk/>
            <pc:sldMk cId="1180923207" sldId="261"/>
            <ac:spMk id="16" creationId="{5A59F003-E00A-43F9-91DC-CC54E3B87466}"/>
          </ac:spMkLst>
        </pc:spChg>
        <pc:spChg chg="add del">
          <ac:chgData name="Register, Janie" userId="S::registerj@leonschools.net::eeb310af-e49b-43bc-b9df-6919627ec888" providerId="AD" clId="Web-{96EC31D0-21AA-93EE-3CDA-1450F7646259}" dt="2020-08-17T23:39:29.501" v="106"/>
          <ac:spMkLst>
            <pc:docMk/>
            <pc:sldMk cId="1180923207" sldId="261"/>
            <ac:spMk id="18" creationId="{D74A4382-E3AD-430A-9A1F-DFA3E0E77A7D}"/>
          </ac:spMkLst>
        </pc:spChg>
        <pc:spChg chg="add del">
          <ac:chgData name="Register, Janie" userId="S::registerj@leonschools.net::eeb310af-e49b-43bc-b9df-6919627ec888" providerId="AD" clId="Web-{96EC31D0-21AA-93EE-3CDA-1450F7646259}" dt="2020-08-17T23:39:29.501" v="106"/>
          <ac:spMkLst>
            <pc:docMk/>
            <pc:sldMk cId="1180923207" sldId="261"/>
            <ac:spMk id="20" creationId="{79F40191-0F44-4FD1-82CC-ACB507C14BE6}"/>
          </ac:spMkLst>
        </pc:spChg>
        <pc:spChg chg="add del">
          <ac:chgData name="Register, Janie" userId="S::registerj@leonschools.net::eeb310af-e49b-43bc-b9df-6919627ec888" providerId="AD" clId="Web-{96EC31D0-21AA-93EE-3CDA-1450F7646259}" dt="2020-08-17T23:41:57.959" v="296"/>
          <ac:spMkLst>
            <pc:docMk/>
            <pc:sldMk cId="1180923207" sldId="261"/>
            <ac:spMk id="22" creationId="{08C9B587-E65E-4B52-B37C-ABEBB6E87928}"/>
          </ac:spMkLst>
        </pc:spChg>
        <pc:picChg chg="add mod ord">
          <ac:chgData name="Register, Janie" userId="S::registerj@leonschools.net::eeb310af-e49b-43bc-b9df-6919627ec888" providerId="AD" clId="Web-{96EC31D0-21AA-93EE-3CDA-1450F7646259}" dt="2020-08-17T23:41:57.959" v="296"/>
          <ac:picMkLst>
            <pc:docMk/>
            <pc:sldMk cId="1180923207" sldId="261"/>
            <ac:picMk id="4" creationId="{A658C8C1-3E22-4A33-A2DC-832221E0DE28}"/>
          </ac:picMkLst>
        </pc:picChg>
        <pc:picChg chg="add">
          <ac:chgData name="Register, Janie" userId="S::registerj@leonschools.net::eeb310af-e49b-43bc-b9df-6919627ec888" providerId="AD" clId="Web-{96EC31D0-21AA-93EE-3CDA-1450F7646259}" dt="2020-08-17T23:41:57.959" v="296"/>
          <ac:picMkLst>
            <pc:docMk/>
            <pc:sldMk cId="1180923207" sldId="261"/>
            <ac:picMk id="27" creationId="{54DDEBDD-D8BD-41A6-8A0D-B00E3768B0F9}"/>
          </ac:picMkLst>
        </pc:picChg>
        <pc:cxnChg chg="add del">
          <ac:chgData name="Register, Janie" userId="S::registerj@leonschools.net::eeb310af-e49b-43bc-b9df-6919627ec888" providerId="AD" clId="Web-{96EC31D0-21AA-93EE-3CDA-1450F7646259}" dt="2020-08-17T23:39:29.517" v="107"/>
          <ac:cxnSpMkLst>
            <pc:docMk/>
            <pc:sldMk cId="1180923207" sldId="261"/>
            <ac:cxnSpMk id="11" creationId="{A7F400EE-A8A5-48AF-B4D6-291B52C6F0B0}"/>
          </ac:cxnSpMkLst>
        </pc:cxnChg>
      </pc:sldChg>
      <pc:sldChg chg="ord">
        <pc:chgData name="Register, Janie" userId="S::registerj@leonschools.net::eeb310af-e49b-43bc-b9df-6919627ec888" providerId="AD" clId="Web-{96EC31D0-21AA-93EE-3CDA-1450F7646259}" dt="2020-08-17T23:42:49.242" v="314"/>
        <pc:sldMkLst>
          <pc:docMk/>
          <pc:sldMk cId="2038043135" sldId="262"/>
        </pc:sldMkLst>
      </pc:sldChg>
      <pc:sldChg chg="modSp ord">
        <pc:chgData name="Register, Janie" userId="S::registerj@leonschools.net::eeb310af-e49b-43bc-b9df-6919627ec888" providerId="AD" clId="Web-{96EC31D0-21AA-93EE-3CDA-1450F7646259}" dt="2020-08-18T00:23:21.102" v="2474" actId="20577"/>
        <pc:sldMkLst>
          <pc:docMk/>
          <pc:sldMk cId="844121949" sldId="263"/>
        </pc:sldMkLst>
        <pc:spChg chg="mod">
          <ac:chgData name="Register, Janie" userId="S::registerj@leonschools.net::eeb310af-e49b-43bc-b9df-6919627ec888" providerId="AD" clId="Web-{96EC31D0-21AA-93EE-3CDA-1450F7646259}" dt="2020-08-18T00:23:21.102" v="2474" actId="20577"/>
          <ac:spMkLst>
            <pc:docMk/>
            <pc:sldMk cId="844121949" sldId="263"/>
            <ac:spMk id="3" creationId="{3D59E96C-6245-4D13-B416-A4C8AE85F0F0}"/>
          </ac:spMkLst>
        </pc:spChg>
      </pc:sldChg>
      <pc:sldChg chg="addSp modSp mod setBg">
        <pc:chgData name="Register, Janie" userId="S::registerj@leonschools.net::eeb310af-e49b-43bc-b9df-6919627ec888" providerId="AD" clId="Web-{96EC31D0-21AA-93EE-3CDA-1450F7646259}" dt="2020-08-18T00:21:13.754" v="2426" actId="20577"/>
        <pc:sldMkLst>
          <pc:docMk/>
          <pc:sldMk cId="839102608" sldId="264"/>
        </pc:sldMkLst>
        <pc:spChg chg="mod">
          <ac:chgData name="Register, Janie" userId="S::registerj@leonschools.net::eeb310af-e49b-43bc-b9df-6919627ec888" providerId="AD" clId="Web-{96EC31D0-21AA-93EE-3CDA-1450F7646259}" dt="2020-08-18T00:18:52.124" v="2218"/>
          <ac:spMkLst>
            <pc:docMk/>
            <pc:sldMk cId="839102608" sldId="264"/>
            <ac:spMk id="2" creationId="{7387727F-9572-4533-9FA5-4261C4E58F16}"/>
          </ac:spMkLst>
        </pc:spChg>
        <pc:spChg chg="mod">
          <ac:chgData name="Register, Janie" userId="S::registerj@leonschools.net::eeb310af-e49b-43bc-b9df-6919627ec888" providerId="AD" clId="Web-{96EC31D0-21AA-93EE-3CDA-1450F7646259}" dt="2020-08-18T00:21:13.754" v="2426" actId="20577"/>
          <ac:spMkLst>
            <pc:docMk/>
            <pc:sldMk cId="839102608" sldId="264"/>
            <ac:spMk id="3" creationId="{74CDB7DE-FD6C-4145-A9E2-E5B5872BFB08}"/>
          </ac:spMkLst>
        </pc:spChg>
        <pc:spChg chg="add">
          <ac:chgData name="Register, Janie" userId="S::registerj@leonschools.net::eeb310af-e49b-43bc-b9df-6919627ec888" providerId="AD" clId="Web-{96EC31D0-21AA-93EE-3CDA-1450F7646259}" dt="2020-08-18T00:18:52.124" v="2218"/>
          <ac:spMkLst>
            <pc:docMk/>
            <pc:sldMk cId="839102608" sldId="264"/>
            <ac:spMk id="8" creationId="{3B854194-185D-494D-905C-7C7CB2E30F6E}"/>
          </ac:spMkLst>
        </pc:spChg>
        <pc:spChg chg="add">
          <ac:chgData name="Register, Janie" userId="S::registerj@leonschools.net::eeb310af-e49b-43bc-b9df-6919627ec888" providerId="AD" clId="Web-{96EC31D0-21AA-93EE-3CDA-1450F7646259}" dt="2020-08-18T00:18:52.124" v="2218"/>
          <ac:spMkLst>
            <pc:docMk/>
            <pc:sldMk cId="839102608" sldId="264"/>
            <ac:spMk id="10" creationId="{B4F5FA0D-0104-4987-8241-EFF7C85B88DE}"/>
          </ac:spMkLst>
        </pc:spChg>
        <pc:picChg chg="add">
          <ac:chgData name="Register, Janie" userId="S::registerj@leonschools.net::eeb310af-e49b-43bc-b9df-6919627ec888" providerId="AD" clId="Web-{96EC31D0-21AA-93EE-3CDA-1450F7646259}" dt="2020-08-18T00:18:52.124" v="2218"/>
          <ac:picMkLst>
            <pc:docMk/>
            <pc:sldMk cId="839102608" sldId="264"/>
            <ac:picMk id="12" creationId="{2897127E-6CEF-446C-BE87-93B7C46E49D1}"/>
          </ac:picMkLst>
        </pc:picChg>
      </pc:sldChg>
      <pc:sldChg chg="modSp del">
        <pc:chgData name="Register, Janie" userId="S::registerj@leonschools.net::eeb310af-e49b-43bc-b9df-6919627ec888" providerId="AD" clId="Web-{96EC31D0-21AA-93EE-3CDA-1450F7646259}" dt="2020-08-18T00:15:21.321" v="1988"/>
        <pc:sldMkLst>
          <pc:docMk/>
          <pc:sldMk cId="809978999" sldId="265"/>
        </pc:sldMkLst>
        <pc:spChg chg="mod">
          <ac:chgData name="Register, Janie" userId="S::registerj@leonschools.net::eeb310af-e49b-43bc-b9df-6919627ec888" providerId="AD" clId="Web-{96EC31D0-21AA-93EE-3CDA-1450F7646259}" dt="2020-08-18T00:14:39.616" v="1925" actId="20577"/>
          <ac:spMkLst>
            <pc:docMk/>
            <pc:sldMk cId="809978999" sldId="265"/>
            <ac:spMk id="2" creationId="{6D6403B6-889C-437E-9A73-663BC003186B}"/>
          </ac:spMkLst>
        </pc:spChg>
        <pc:spChg chg="mod">
          <ac:chgData name="Register, Janie" userId="S::registerj@leonschools.net::eeb310af-e49b-43bc-b9df-6919627ec888" providerId="AD" clId="Web-{96EC31D0-21AA-93EE-3CDA-1450F7646259}" dt="2020-08-18T00:15:11.899" v="1986" actId="20577"/>
          <ac:spMkLst>
            <pc:docMk/>
            <pc:sldMk cId="809978999" sldId="265"/>
            <ac:spMk id="3" creationId="{E3828DF0-4897-45A6-A0C4-7F473AADFAAE}"/>
          </ac:spMkLst>
        </pc:spChg>
      </pc:sldChg>
      <pc:sldChg chg="addSp modSp mod ord setBg">
        <pc:chgData name="Register, Janie" userId="S::registerj@leonschools.net::eeb310af-e49b-43bc-b9df-6919627ec888" providerId="AD" clId="Web-{96EC31D0-21AA-93EE-3CDA-1450F7646259}" dt="2020-08-18T00:06:30.163" v="1681" actId="20577"/>
        <pc:sldMkLst>
          <pc:docMk/>
          <pc:sldMk cId="740260548" sldId="266"/>
        </pc:sldMkLst>
        <pc:spChg chg="mod">
          <ac:chgData name="Register, Janie" userId="S::registerj@leonschools.net::eeb310af-e49b-43bc-b9df-6919627ec888" providerId="AD" clId="Web-{96EC31D0-21AA-93EE-3CDA-1450F7646259}" dt="2020-08-18T00:00:58.887" v="1367"/>
          <ac:spMkLst>
            <pc:docMk/>
            <pc:sldMk cId="740260548" sldId="266"/>
            <ac:spMk id="2" creationId="{1334468D-31F9-47F6-ACEC-63E9DD53A478}"/>
          </ac:spMkLst>
        </pc:spChg>
        <pc:spChg chg="mod">
          <ac:chgData name="Register, Janie" userId="S::registerj@leonschools.net::eeb310af-e49b-43bc-b9df-6919627ec888" providerId="AD" clId="Web-{96EC31D0-21AA-93EE-3CDA-1450F7646259}" dt="2020-08-18T00:06:30.163" v="1681" actId="20577"/>
          <ac:spMkLst>
            <pc:docMk/>
            <pc:sldMk cId="740260548" sldId="266"/>
            <ac:spMk id="3" creationId="{15A2F9AE-0A6C-4EF9-87E7-E889D9B6ECD0}"/>
          </ac:spMkLst>
        </pc:spChg>
        <pc:spChg chg="add">
          <ac:chgData name="Register, Janie" userId="S::registerj@leonschools.net::eeb310af-e49b-43bc-b9df-6919627ec888" providerId="AD" clId="Web-{96EC31D0-21AA-93EE-3CDA-1450F7646259}" dt="2020-08-18T00:00:58.887" v="1367"/>
          <ac:spMkLst>
            <pc:docMk/>
            <pc:sldMk cId="740260548" sldId="266"/>
            <ac:spMk id="8" creationId="{3B854194-185D-494D-905C-7C7CB2E30F6E}"/>
          </ac:spMkLst>
        </pc:spChg>
        <pc:spChg chg="add">
          <ac:chgData name="Register, Janie" userId="S::registerj@leonschools.net::eeb310af-e49b-43bc-b9df-6919627ec888" providerId="AD" clId="Web-{96EC31D0-21AA-93EE-3CDA-1450F7646259}" dt="2020-08-18T00:00:58.887" v="1367"/>
          <ac:spMkLst>
            <pc:docMk/>
            <pc:sldMk cId="740260548" sldId="266"/>
            <ac:spMk id="10" creationId="{B4F5FA0D-0104-4987-8241-EFF7C85B88DE}"/>
          </ac:spMkLst>
        </pc:spChg>
        <pc:picChg chg="add">
          <ac:chgData name="Register, Janie" userId="S::registerj@leonschools.net::eeb310af-e49b-43bc-b9df-6919627ec888" providerId="AD" clId="Web-{96EC31D0-21AA-93EE-3CDA-1450F7646259}" dt="2020-08-18T00:00:58.887" v="1367"/>
          <ac:picMkLst>
            <pc:docMk/>
            <pc:sldMk cId="740260548" sldId="266"/>
            <ac:picMk id="12" creationId="{2897127E-6CEF-446C-BE87-93B7C46E49D1}"/>
          </ac:picMkLst>
        </pc:picChg>
      </pc:sldChg>
    </pc:docChg>
  </pc:docChgLst>
  <pc:docChgLst>
    <pc:chgData name="Register, Janie" userId="S::registerj@leonschools.net::eeb310af-e49b-43bc-b9df-6919627ec888" providerId="AD" clId="Web-{7605CADD-1DD4-4A49-83E2-D638CD5333DD}"/>
    <pc:docChg chg="addSld modSld">
      <pc:chgData name="Register, Janie" userId="S::registerj@leonschools.net::eeb310af-e49b-43bc-b9df-6919627ec888" providerId="AD" clId="Web-{7605CADD-1DD4-4A49-83E2-D638CD5333DD}" dt="2020-08-18T19:20:26.232" v="499" actId="20577"/>
      <pc:docMkLst>
        <pc:docMk/>
      </pc:docMkLst>
      <pc:sldChg chg="modSp">
        <pc:chgData name="Register, Janie" userId="S::registerj@leonschools.net::eeb310af-e49b-43bc-b9df-6919627ec888" providerId="AD" clId="Web-{7605CADD-1DD4-4A49-83E2-D638CD5333DD}" dt="2020-08-18T19:14:15.944" v="95" actId="20577"/>
        <pc:sldMkLst>
          <pc:docMk/>
          <pc:sldMk cId="2322506492" sldId="259"/>
        </pc:sldMkLst>
        <pc:spChg chg="mod">
          <ac:chgData name="Register, Janie" userId="S::registerj@leonschools.net::eeb310af-e49b-43bc-b9df-6919627ec888" providerId="AD" clId="Web-{7605CADD-1DD4-4A49-83E2-D638CD5333DD}" dt="2020-08-18T19:14:15.944" v="95" actId="20577"/>
          <ac:spMkLst>
            <pc:docMk/>
            <pc:sldMk cId="2322506492" sldId="259"/>
            <ac:spMk id="3" creationId="{1CB67E83-8D57-419C-BE1B-4780B9906DFF}"/>
          </ac:spMkLst>
        </pc:spChg>
      </pc:sldChg>
      <pc:sldChg chg="addSp delSp modSp mod setBg">
        <pc:chgData name="Register, Janie" userId="S::registerj@leonschools.net::eeb310af-e49b-43bc-b9df-6919627ec888" providerId="AD" clId="Web-{7605CADD-1DD4-4A49-83E2-D638CD5333DD}" dt="2020-08-18T19:13:14.990" v="82"/>
        <pc:sldMkLst>
          <pc:docMk/>
          <pc:sldMk cId="2038043135" sldId="262"/>
        </pc:sldMkLst>
        <pc:spChg chg="mod ord">
          <ac:chgData name="Register, Janie" userId="S::registerj@leonschools.net::eeb310af-e49b-43bc-b9df-6919627ec888" providerId="AD" clId="Web-{7605CADD-1DD4-4A49-83E2-D638CD5333DD}" dt="2020-08-18T19:12:49.489" v="78"/>
          <ac:spMkLst>
            <pc:docMk/>
            <pc:sldMk cId="2038043135" sldId="262"/>
            <ac:spMk id="2" creationId="{139B3976-43CB-4906-86F5-98EBD626D062}"/>
          </ac:spMkLst>
        </pc:spChg>
        <pc:spChg chg="del">
          <ac:chgData name="Register, Janie" userId="S::registerj@leonschools.net::eeb310af-e49b-43bc-b9df-6919627ec888" providerId="AD" clId="Web-{7605CADD-1DD4-4A49-83E2-D638CD5333DD}" dt="2020-08-18T19:08:52.532" v="62"/>
          <ac:spMkLst>
            <pc:docMk/>
            <pc:sldMk cId="2038043135" sldId="262"/>
            <ac:spMk id="3" creationId="{65D3B8DC-B28B-4E0C-8AE0-269BD19580FA}"/>
          </ac:spMkLst>
        </pc:spChg>
        <pc:spChg chg="add del mod">
          <ac:chgData name="Register, Janie" userId="S::registerj@leonschools.net::eeb310af-e49b-43bc-b9df-6919627ec888" providerId="AD" clId="Web-{7605CADD-1DD4-4A49-83E2-D638CD5333DD}" dt="2020-08-18T19:09:54.439" v="65"/>
          <ac:spMkLst>
            <pc:docMk/>
            <pc:sldMk cId="2038043135" sldId="262"/>
            <ac:spMk id="6" creationId="{50D986E1-5448-45D9-A300-58582164C435}"/>
          </ac:spMkLst>
        </pc:spChg>
        <pc:spChg chg="add del">
          <ac:chgData name="Register, Janie" userId="S::registerj@leonschools.net::eeb310af-e49b-43bc-b9df-6919627ec888" providerId="AD" clId="Web-{7605CADD-1DD4-4A49-83E2-D638CD5333DD}" dt="2020-08-18T19:13:14.990" v="82"/>
          <ac:spMkLst>
            <pc:docMk/>
            <pc:sldMk cId="2038043135" sldId="262"/>
            <ac:spMk id="11" creationId="{287BB6CE-3346-4E02-9B67-76BA87B7F196}"/>
          </ac:spMkLst>
        </pc:spChg>
        <pc:spChg chg="add">
          <ac:chgData name="Register, Janie" userId="S::registerj@leonschools.net::eeb310af-e49b-43bc-b9df-6919627ec888" providerId="AD" clId="Web-{7605CADD-1DD4-4A49-83E2-D638CD5333DD}" dt="2020-08-18T19:12:49.489" v="78"/>
          <ac:spMkLst>
            <pc:docMk/>
            <pc:sldMk cId="2038043135" sldId="262"/>
            <ac:spMk id="15" creationId="{B497CCB5-5FC2-473C-AFCC-2430CEF1DF71}"/>
          </ac:spMkLst>
        </pc:spChg>
        <pc:spChg chg="add">
          <ac:chgData name="Register, Janie" userId="S::registerj@leonschools.net::eeb310af-e49b-43bc-b9df-6919627ec888" providerId="AD" clId="Web-{7605CADD-1DD4-4A49-83E2-D638CD5333DD}" dt="2020-08-18T19:12:49.489" v="78"/>
          <ac:spMkLst>
            <pc:docMk/>
            <pc:sldMk cId="2038043135" sldId="262"/>
            <ac:spMk id="17" creationId="{599C8C75-BFDF-44E7-A028-EEB5EDD58817}"/>
          </ac:spMkLst>
        </pc:spChg>
        <pc:picChg chg="add del mod ord">
          <ac:chgData name="Register, Janie" userId="S::registerj@leonschools.net::eeb310af-e49b-43bc-b9df-6919627ec888" providerId="AD" clId="Web-{7605CADD-1DD4-4A49-83E2-D638CD5333DD}" dt="2020-08-18T19:09:16.423" v="64"/>
          <ac:picMkLst>
            <pc:docMk/>
            <pc:sldMk cId="2038043135" sldId="262"/>
            <ac:picMk id="4" creationId="{D2745E89-D1CC-4CDB-86CB-B9BD72A7B02A}"/>
          </ac:picMkLst>
        </pc:picChg>
        <pc:picChg chg="add mod ord">
          <ac:chgData name="Register, Janie" userId="S::registerj@leonschools.net::eeb310af-e49b-43bc-b9df-6919627ec888" providerId="AD" clId="Web-{7605CADD-1DD4-4A49-83E2-D638CD5333DD}" dt="2020-08-18T19:12:49.489" v="78"/>
          <ac:picMkLst>
            <pc:docMk/>
            <pc:sldMk cId="2038043135" sldId="262"/>
            <ac:picMk id="7" creationId="{9E692E09-558A-4097-849F-BC0969EF7780}"/>
          </ac:picMkLst>
        </pc:picChg>
        <pc:picChg chg="add mod">
          <ac:chgData name="Register, Janie" userId="S::registerj@leonschools.net::eeb310af-e49b-43bc-b9df-6919627ec888" providerId="AD" clId="Web-{7605CADD-1DD4-4A49-83E2-D638CD5333DD}" dt="2020-08-18T19:13:13.287" v="81" actId="1076"/>
          <ac:picMkLst>
            <pc:docMk/>
            <pc:sldMk cId="2038043135" sldId="262"/>
            <ac:picMk id="8" creationId="{0E9B2604-6E2F-44D7-A387-ED287774F964}"/>
          </ac:picMkLst>
        </pc:picChg>
        <pc:picChg chg="add mod ord">
          <ac:chgData name="Register, Janie" userId="S::registerj@leonschools.net::eeb310af-e49b-43bc-b9df-6919627ec888" providerId="AD" clId="Web-{7605CADD-1DD4-4A49-83E2-D638CD5333DD}" dt="2020-08-18T19:12:49.489" v="78"/>
          <ac:picMkLst>
            <pc:docMk/>
            <pc:sldMk cId="2038043135" sldId="262"/>
            <ac:picMk id="9" creationId="{E736D06C-5410-4536-B959-D8690864DDD0}"/>
          </ac:picMkLst>
        </pc:picChg>
        <pc:picChg chg="add mod">
          <ac:chgData name="Register, Janie" userId="S::registerj@leonschools.net::eeb310af-e49b-43bc-b9df-6919627ec888" providerId="AD" clId="Web-{7605CADD-1DD4-4A49-83E2-D638CD5333DD}" dt="2020-08-18T19:12:49.489" v="78"/>
          <ac:picMkLst>
            <pc:docMk/>
            <pc:sldMk cId="2038043135" sldId="262"/>
            <ac:picMk id="10" creationId="{B54C0FCF-6AC6-4D6B-A705-1F0838045356}"/>
          </ac:picMkLst>
        </pc:picChg>
      </pc:sldChg>
      <pc:sldChg chg="modSp">
        <pc:chgData name="Register, Janie" userId="S::registerj@leonschools.net::eeb310af-e49b-43bc-b9df-6919627ec888" providerId="AD" clId="Web-{7605CADD-1DD4-4A49-83E2-D638CD5333DD}" dt="2020-08-18T19:04:18.933" v="60" actId="20577"/>
        <pc:sldMkLst>
          <pc:docMk/>
          <pc:sldMk cId="844121949" sldId="263"/>
        </pc:sldMkLst>
        <pc:spChg chg="mod">
          <ac:chgData name="Register, Janie" userId="S::registerj@leonschools.net::eeb310af-e49b-43bc-b9df-6919627ec888" providerId="AD" clId="Web-{7605CADD-1DD4-4A49-83E2-D638CD5333DD}" dt="2020-08-18T19:04:18.933" v="60" actId="20577"/>
          <ac:spMkLst>
            <pc:docMk/>
            <pc:sldMk cId="844121949" sldId="263"/>
            <ac:spMk id="3" creationId="{3D59E96C-6245-4D13-B416-A4C8AE85F0F0}"/>
          </ac:spMkLst>
        </pc:spChg>
      </pc:sldChg>
      <pc:sldChg chg="modSp">
        <pc:chgData name="Register, Janie" userId="S::registerj@leonschools.net::eeb310af-e49b-43bc-b9df-6919627ec888" providerId="AD" clId="Web-{7605CADD-1DD4-4A49-83E2-D638CD5333DD}" dt="2020-08-18T18:57:58.614" v="6" actId="20577"/>
        <pc:sldMkLst>
          <pc:docMk/>
          <pc:sldMk cId="839102608" sldId="264"/>
        </pc:sldMkLst>
        <pc:spChg chg="mod">
          <ac:chgData name="Register, Janie" userId="S::registerj@leonschools.net::eeb310af-e49b-43bc-b9df-6919627ec888" providerId="AD" clId="Web-{7605CADD-1DD4-4A49-83E2-D638CD5333DD}" dt="2020-08-18T18:57:58.614" v="6" actId="20577"/>
          <ac:spMkLst>
            <pc:docMk/>
            <pc:sldMk cId="839102608" sldId="264"/>
            <ac:spMk id="3" creationId="{74CDB7DE-FD6C-4145-A9E2-E5B5872BFB08}"/>
          </ac:spMkLst>
        </pc:spChg>
      </pc:sldChg>
      <pc:sldChg chg="addSp delSp modSp new mod setBg">
        <pc:chgData name="Register, Janie" userId="S::registerj@leonschools.net::eeb310af-e49b-43bc-b9df-6919627ec888" providerId="AD" clId="Web-{7605CADD-1DD4-4A49-83E2-D638CD5333DD}" dt="2020-08-18T19:20:26.232" v="498" actId="20577"/>
        <pc:sldMkLst>
          <pc:docMk/>
          <pc:sldMk cId="2403720347" sldId="267"/>
        </pc:sldMkLst>
        <pc:spChg chg="mod ord">
          <ac:chgData name="Register, Janie" userId="S::registerj@leonschools.net::eeb310af-e49b-43bc-b9df-6919627ec888" providerId="AD" clId="Web-{7605CADD-1DD4-4A49-83E2-D638CD5333DD}" dt="2020-08-18T19:16:16.915" v="157"/>
          <ac:spMkLst>
            <pc:docMk/>
            <pc:sldMk cId="2403720347" sldId="267"/>
            <ac:spMk id="2" creationId="{756339CA-9C41-436F-B516-C1CEECD9FE73}"/>
          </ac:spMkLst>
        </pc:spChg>
        <pc:spChg chg="del">
          <ac:chgData name="Register, Janie" userId="S::registerj@leonschools.net::eeb310af-e49b-43bc-b9df-6919627ec888" providerId="AD" clId="Web-{7605CADD-1DD4-4A49-83E2-D638CD5333DD}" dt="2020-08-18T19:15:35.696" v="145"/>
          <ac:spMkLst>
            <pc:docMk/>
            <pc:sldMk cId="2403720347" sldId="267"/>
            <ac:spMk id="3" creationId="{4EC7ABC7-A54F-4BF2-BC65-D48A5260A0AA}"/>
          </ac:spMkLst>
        </pc:spChg>
        <pc:spChg chg="add mod">
          <ac:chgData name="Register, Janie" userId="S::registerj@leonschools.net::eeb310af-e49b-43bc-b9df-6919627ec888" providerId="AD" clId="Web-{7605CADD-1DD4-4A49-83E2-D638CD5333DD}" dt="2020-08-18T19:20:26.232" v="498" actId="20577"/>
          <ac:spMkLst>
            <pc:docMk/>
            <pc:sldMk cId="2403720347" sldId="267"/>
            <ac:spMk id="5" creationId="{4CC89723-682D-4B28-9FEA-47BD6563AE82}"/>
          </ac:spMkLst>
        </pc:spChg>
        <pc:picChg chg="add mod ord">
          <ac:chgData name="Register, Janie" userId="S::registerj@leonschools.net::eeb310af-e49b-43bc-b9df-6919627ec888" providerId="AD" clId="Web-{7605CADD-1DD4-4A49-83E2-D638CD5333DD}" dt="2020-08-18T19:16:16.915" v="157"/>
          <ac:picMkLst>
            <pc:docMk/>
            <pc:sldMk cId="2403720347" sldId="267"/>
            <ac:picMk id="4" creationId="{70BA368A-3BD9-4212-A5A6-0B386546DB85}"/>
          </ac:picMkLst>
        </pc:picChg>
        <pc:picChg chg="add">
          <ac:chgData name="Register, Janie" userId="S::registerj@leonschools.net::eeb310af-e49b-43bc-b9df-6919627ec888" providerId="AD" clId="Web-{7605CADD-1DD4-4A49-83E2-D638CD5333DD}" dt="2020-08-18T19:16:16.915" v="157"/>
          <ac:picMkLst>
            <pc:docMk/>
            <pc:sldMk cId="2403720347" sldId="267"/>
            <ac:picMk id="10" creationId="{54DDEBDD-D8BD-41A6-8A0D-B00E3768B0F9}"/>
          </ac:picMkLst>
        </pc:picChg>
      </pc:sldChg>
    </pc:docChg>
  </pc:docChgLst>
  <pc:docChgLst>
    <pc:chgData name="Register, Janie" userId="S::registerj@leonschools.net::eeb310af-e49b-43bc-b9df-6919627ec888" providerId="AD" clId="Web-{45C01896-2C74-42A1-B91F-70FD035B360E}"/>
    <pc:docChg chg="addSld delSld modSld sldOrd">
      <pc:chgData name="Register, Janie" userId="S::registerj@leonschools.net::eeb310af-e49b-43bc-b9df-6919627ec888" providerId="AD" clId="Web-{45C01896-2C74-42A1-B91F-70FD035B360E}" dt="2020-08-19T18:39:46.824" v="1976" actId="20577"/>
      <pc:docMkLst>
        <pc:docMk/>
      </pc:docMkLst>
      <pc:sldChg chg="modSp">
        <pc:chgData name="Register, Janie" userId="S::registerj@leonschools.net::eeb310af-e49b-43bc-b9df-6919627ec888" providerId="AD" clId="Web-{45C01896-2C74-42A1-B91F-70FD035B360E}" dt="2020-08-19T18:12:28.757" v="863" actId="20577"/>
        <pc:sldMkLst>
          <pc:docMk/>
          <pc:sldMk cId="109857222" sldId="256"/>
        </pc:sldMkLst>
        <pc:spChg chg="mod">
          <ac:chgData name="Register, Janie" userId="S::registerj@leonschools.net::eeb310af-e49b-43bc-b9df-6919627ec888" providerId="AD" clId="Web-{45C01896-2C74-42A1-B91F-70FD035B360E}" dt="2020-08-19T18:12:28.757" v="863" actId="20577"/>
          <ac:spMkLst>
            <pc:docMk/>
            <pc:sldMk cId="109857222" sldId="256"/>
            <ac:spMk id="2" creationId="{00000000-0000-0000-0000-000000000000}"/>
          </ac:spMkLst>
        </pc:spChg>
      </pc:sldChg>
      <pc:sldChg chg="ord">
        <pc:chgData name="Register, Janie" userId="S::registerj@leonschools.net::eeb310af-e49b-43bc-b9df-6919627ec888" providerId="AD" clId="Web-{45C01896-2C74-42A1-B91F-70FD035B360E}" dt="2020-08-19T18:26:35.573" v="1756"/>
        <pc:sldMkLst>
          <pc:docMk/>
          <pc:sldMk cId="1825115258" sldId="257"/>
        </pc:sldMkLst>
      </pc:sldChg>
      <pc:sldChg chg="addSp delSp modSp ord">
        <pc:chgData name="Register, Janie" userId="S::registerj@leonschools.net::eeb310af-e49b-43bc-b9df-6919627ec888" providerId="AD" clId="Web-{45C01896-2C74-42A1-B91F-70FD035B360E}" dt="2020-08-19T18:30:55.479" v="1772"/>
        <pc:sldMkLst>
          <pc:docMk/>
          <pc:sldMk cId="163941784" sldId="258"/>
        </pc:sldMkLst>
        <pc:spChg chg="mod ord">
          <ac:chgData name="Register, Janie" userId="S::registerj@leonschools.net::eeb310af-e49b-43bc-b9df-6919627ec888" providerId="AD" clId="Web-{45C01896-2C74-42A1-B91F-70FD035B360E}" dt="2020-08-19T18:30:55.479" v="1772"/>
          <ac:spMkLst>
            <pc:docMk/>
            <pc:sldMk cId="163941784" sldId="258"/>
            <ac:spMk id="2" creationId="{D5BFB75D-6C9E-4846-81CA-E77E8B06F126}"/>
          </ac:spMkLst>
        </pc:spChg>
        <pc:spChg chg="add mod">
          <ac:chgData name="Register, Janie" userId="S::registerj@leonschools.net::eeb310af-e49b-43bc-b9df-6919627ec888" providerId="AD" clId="Web-{45C01896-2C74-42A1-B91F-70FD035B360E}" dt="2020-08-19T18:30:55.479" v="1772"/>
          <ac:spMkLst>
            <pc:docMk/>
            <pc:sldMk cId="163941784" sldId="258"/>
            <ac:spMk id="5" creationId="{B7CF02B0-75B0-44AF-824A-F29D262674D1}"/>
          </ac:spMkLst>
        </pc:spChg>
        <pc:spChg chg="del">
          <ac:chgData name="Register, Janie" userId="S::registerj@leonschools.net::eeb310af-e49b-43bc-b9df-6919627ec888" providerId="AD" clId="Web-{45C01896-2C74-42A1-B91F-70FD035B360E}" dt="2020-08-19T18:30:06.820" v="1766"/>
          <ac:spMkLst>
            <pc:docMk/>
            <pc:sldMk cId="163941784" sldId="258"/>
            <ac:spMk id="49" creationId="{07027C52-EAEF-417D-B99C-DBFD6D1345AE}"/>
          </ac:spMkLst>
        </pc:spChg>
        <pc:spChg chg="del">
          <ac:chgData name="Register, Janie" userId="S::registerj@leonschools.net::eeb310af-e49b-43bc-b9df-6919627ec888" providerId="AD" clId="Web-{45C01896-2C74-42A1-B91F-70FD035B360E}" dt="2020-08-19T18:30:06.820" v="1766"/>
          <ac:spMkLst>
            <pc:docMk/>
            <pc:sldMk cId="163941784" sldId="258"/>
            <ac:spMk id="53" creationId="{9FF39A25-DBCE-442D-A2E3-C0FE33129BC6}"/>
          </ac:spMkLst>
        </pc:spChg>
        <pc:spChg chg="add del">
          <ac:chgData name="Register, Janie" userId="S::registerj@leonschools.net::eeb310af-e49b-43bc-b9df-6919627ec888" providerId="AD" clId="Web-{45C01896-2C74-42A1-B91F-70FD035B360E}" dt="2020-08-19T18:30:55.479" v="1772"/>
          <ac:spMkLst>
            <pc:docMk/>
            <pc:sldMk cId="163941784" sldId="258"/>
            <ac:spMk id="58" creationId="{E91DC736-0EF8-4F87-9146-EBF1D2EE4D3D}"/>
          </ac:spMkLst>
        </pc:spChg>
        <pc:spChg chg="add del">
          <ac:chgData name="Register, Janie" userId="S::registerj@leonschools.net::eeb310af-e49b-43bc-b9df-6919627ec888" providerId="AD" clId="Web-{45C01896-2C74-42A1-B91F-70FD035B360E}" dt="2020-08-19T18:30:55.479" v="1772"/>
          <ac:spMkLst>
            <pc:docMk/>
            <pc:sldMk cId="163941784" sldId="258"/>
            <ac:spMk id="60" creationId="{097CD68E-23E3-4007-8847-CD0944C4F7BE}"/>
          </ac:spMkLst>
        </pc:spChg>
        <pc:spChg chg="add del">
          <ac:chgData name="Register, Janie" userId="S::registerj@leonschools.net::eeb310af-e49b-43bc-b9df-6919627ec888" providerId="AD" clId="Web-{45C01896-2C74-42A1-B91F-70FD035B360E}" dt="2020-08-19T18:30:55.479" v="1772"/>
          <ac:spMkLst>
            <pc:docMk/>
            <pc:sldMk cId="163941784" sldId="258"/>
            <ac:spMk id="62" creationId="{AF2F604E-43BE-4DC3-B983-E071523364F8}"/>
          </ac:spMkLst>
        </pc:spChg>
        <pc:spChg chg="add del">
          <ac:chgData name="Register, Janie" userId="S::registerj@leonschools.net::eeb310af-e49b-43bc-b9df-6919627ec888" providerId="AD" clId="Web-{45C01896-2C74-42A1-B91F-70FD035B360E}" dt="2020-08-19T18:30:55.479" v="1772"/>
          <ac:spMkLst>
            <pc:docMk/>
            <pc:sldMk cId="163941784" sldId="258"/>
            <ac:spMk id="64" creationId="{08C9B587-E65E-4B52-B37C-ABEBB6E87928}"/>
          </ac:spMkLst>
        </pc:spChg>
        <pc:spChg chg="add">
          <ac:chgData name="Register, Janie" userId="S::registerj@leonschools.net::eeb310af-e49b-43bc-b9df-6919627ec888" providerId="AD" clId="Web-{45C01896-2C74-42A1-B91F-70FD035B360E}" dt="2020-08-19T18:30:55.479" v="1772"/>
          <ac:spMkLst>
            <pc:docMk/>
            <pc:sldMk cId="163941784" sldId="258"/>
            <ac:spMk id="69" creationId="{1707FC24-6981-43D9-B525-C7832BA22463}"/>
          </ac:spMkLst>
        </pc:spChg>
        <pc:picChg chg="add del mod">
          <ac:chgData name="Register, Janie" userId="S::registerj@leonschools.net::eeb310af-e49b-43bc-b9df-6919627ec888" providerId="AD" clId="Web-{45C01896-2C74-42A1-B91F-70FD035B360E}" dt="2020-08-19T18:30:24.353" v="1767"/>
          <ac:picMkLst>
            <pc:docMk/>
            <pc:sldMk cId="163941784" sldId="258"/>
            <ac:picMk id="3" creationId="{08E6892A-EF90-4C74-BF02-0FE770574BB9}"/>
          </ac:picMkLst>
        </pc:picChg>
        <pc:picChg chg="add mod">
          <ac:chgData name="Register, Janie" userId="S::registerj@leonschools.net::eeb310af-e49b-43bc-b9df-6919627ec888" providerId="AD" clId="Web-{45C01896-2C74-42A1-B91F-70FD035B360E}" dt="2020-08-19T18:30:55.479" v="1772"/>
          <ac:picMkLst>
            <pc:docMk/>
            <pc:sldMk cId="163941784" sldId="258"/>
            <ac:picMk id="4" creationId="{90A02C23-CFAD-4BD5-9954-1B93B01D25A3}"/>
          </ac:picMkLst>
        </pc:picChg>
        <pc:picChg chg="del">
          <ac:chgData name="Register, Janie" userId="S::registerj@leonschools.net::eeb310af-e49b-43bc-b9df-6919627ec888" providerId="AD" clId="Web-{45C01896-2C74-42A1-B91F-70FD035B360E}" dt="2020-08-19T18:30:06.820" v="1766"/>
          <ac:picMkLst>
            <pc:docMk/>
            <pc:sldMk cId="163941784" sldId="258"/>
            <ac:picMk id="51" creationId="{F0977BDD-F21B-4E52-8FAE-69AA18080BDB}"/>
          </ac:picMkLst>
        </pc:picChg>
      </pc:sldChg>
      <pc:sldChg chg="modSp">
        <pc:chgData name="Register, Janie" userId="S::registerj@leonschools.net::eeb310af-e49b-43bc-b9df-6919627ec888" providerId="AD" clId="Web-{45C01896-2C74-42A1-B91F-70FD035B360E}" dt="2020-08-19T18:17:52.401" v="1074" actId="20577"/>
        <pc:sldMkLst>
          <pc:docMk/>
          <pc:sldMk cId="844121949" sldId="263"/>
        </pc:sldMkLst>
        <pc:spChg chg="mod">
          <ac:chgData name="Register, Janie" userId="S::registerj@leonschools.net::eeb310af-e49b-43bc-b9df-6919627ec888" providerId="AD" clId="Web-{45C01896-2C74-42A1-B91F-70FD035B360E}" dt="2020-08-19T18:17:52.401" v="1074" actId="20577"/>
          <ac:spMkLst>
            <pc:docMk/>
            <pc:sldMk cId="844121949" sldId="263"/>
            <ac:spMk id="3" creationId="{3D59E96C-6245-4D13-B416-A4C8AE85F0F0}"/>
          </ac:spMkLst>
        </pc:spChg>
      </pc:sldChg>
      <pc:sldChg chg="modSp">
        <pc:chgData name="Register, Janie" userId="S::registerj@leonschools.net::eeb310af-e49b-43bc-b9df-6919627ec888" providerId="AD" clId="Web-{45C01896-2C74-42A1-B91F-70FD035B360E}" dt="2020-08-19T18:38:15.693" v="1831" actId="20577"/>
        <pc:sldMkLst>
          <pc:docMk/>
          <pc:sldMk cId="839102608" sldId="264"/>
        </pc:sldMkLst>
        <pc:spChg chg="mod">
          <ac:chgData name="Register, Janie" userId="S::registerj@leonschools.net::eeb310af-e49b-43bc-b9df-6919627ec888" providerId="AD" clId="Web-{45C01896-2C74-42A1-B91F-70FD035B360E}" dt="2020-08-19T18:38:15.693" v="1831" actId="20577"/>
          <ac:spMkLst>
            <pc:docMk/>
            <pc:sldMk cId="839102608" sldId="264"/>
            <ac:spMk id="3" creationId="{74CDB7DE-FD6C-4145-A9E2-E5B5872BFB08}"/>
          </ac:spMkLst>
        </pc:spChg>
      </pc:sldChg>
      <pc:sldChg chg="del">
        <pc:chgData name="Register, Janie" userId="S::registerj@leonschools.net::eeb310af-e49b-43bc-b9df-6919627ec888" providerId="AD" clId="Web-{45C01896-2C74-42A1-B91F-70FD035B360E}" dt="2020-08-19T18:17:30.306" v="1073"/>
        <pc:sldMkLst>
          <pc:docMk/>
          <pc:sldMk cId="740260548" sldId="266"/>
        </pc:sldMkLst>
      </pc:sldChg>
      <pc:sldChg chg="modSp">
        <pc:chgData name="Register, Janie" userId="S::registerj@leonschools.net::eeb310af-e49b-43bc-b9df-6919627ec888" providerId="AD" clId="Web-{45C01896-2C74-42A1-B91F-70FD035B360E}" dt="2020-08-19T18:39:20.666" v="1974" actId="20577"/>
        <pc:sldMkLst>
          <pc:docMk/>
          <pc:sldMk cId="2403720347" sldId="267"/>
        </pc:sldMkLst>
        <pc:spChg chg="mod">
          <ac:chgData name="Register, Janie" userId="S::registerj@leonschools.net::eeb310af-e49b-43bc-b9df-6919627ec888" providerId="AD" clId="Web-{45C01896-2C74-42A1-B91F-70FD035B360E}" dt="2020-08-19T18:39:20.666" v="1974" actId="20577"/>
          <ac:spMkLst>
            <pc:docMk/>
            <pc:sldMk cId="2403720347" sldId="267"/>
            <ac:spMk id="5" creationId="{4CC89723-682D-4B28-9FEA-47BD6563AE82}"/>
          </ac:spMkLst>
        </pc:spChg>
      </pc:sldChg>
      <pc:sldChg chg="addSp delSp modSp new mod ord setBg">
        <pc:chgData name="Register, Janie" userId="S::registerj@leonschools.net::eeb310af-e49b-43bc-b9df-6919627ec888" providerId="AD" clId="Web-{45C01896-2C74-42A1-B91F-70FD035B360E}" dt="2020-08-19T18:28:39.878" v="1764"/>
        <pc:sldMkLst>
          <pc:docMk/>
          <pc:sldMk cId="2335968492" sldId="268"/>
        </pc:sldMkLst>
        <pc:spChg chg="mod">
          <ac:chgData name="Register, Janie" userId="S::registerj@leonschools.net::eeb310af-e49b-43bc-b9df-6919627ec888" providerId="AD" clId="Web-{45C01896-2C74-42A1-B91F-70FD035B360E}" dt="2020-08-19T18:28:39.878" v="1764"/>
          <ac:spMkLst>
            <pc:docMk/>
            <pc:sldMk cId="2335968492" sldId="268"/>
            <ac:spMk id="2" creationId="{E31512C3-77BC-477D-893A-F690E171A513}"/>
          </ac:spMkLst>
        </pc:spChg>
        <pc:spChg chg="mod">
          <ac:chgData name="Register, Janie" userId="S::registerj@leonschools.net::eeb310af-e49b-43bc-b9df-6919627ec888" providerId="AD" clId="Web-{45C01896-2C74-42A1-B91F-70FD035B360E}" dt="2020-08-19T18:28:39.878" v="1764"/>
          <ac:spMkLst>
            <pc:docMk/>
            <pc:sldMk cId="2335968492" sldId="268"/>
            <ac:spMk id="3" creationId="{0EB2024D-AEDE-4802-B332-E7B1AF4671B5}"/>
          </ac:spMkLst>
        </pc:spChg>
        <pc:spChg chg="add mod">
          <ac:chgData name="Register, Janie" userId="S::registerj@leonschools.net::eeb310af-e49b-43bc-b9df-6919627ec888" providerId="AD" clId="Web-{45C01896-2C74-42A1-B91F-70FD035B360E}" dt="2020-08-19T18:28:39.878" v="1764"/>
          <ac:spMkLst>
            <pc:docMk/>
            <pc:sldMk cId="2335968492" sldId="268"/>
            <ac:spMk id="5" creationId="{CB760559-D771-455A-AF7F-6D88DA11D502}"/>
          </ac:spMkLst>
        </pc:spChg>
        <pc:spChg chg="add">
          <ac:chgData name="Register, Janie" userId="S::registerj@leonschools.net::eeb310af-e49b-43bc-b9df-6919627ec888" providerId="AD" clId="Web-{45C01896-2C74-42A1-B91F-70FD035B360E}" dt="2020-08-19T18:28:39.878" v="1764"/>
          <ac:spMkLst>
            <pc:docMk/>
            <pc:sldMk cId="2335968492" sldId="268"/>
            <ac:spMk id="7" creationId="{49CD2D09-B1BB-4DF5-9E1C-3D21B21EDEFD}"/>
          </ac:spMkLst>
        </pc:spChg>
        <pc:spChg chg="add">
          <ac:chgData name="Register, Janie" userId="S::registerj@leonschools.net::eeb310af-e49b-43bc-b9df-6919627ec888" providerId="AD" clId="Web-{45C01896-2C74-42A1-B91F-70FD035B360E}" dt="2020-08-19T18:28:39.878" v="1764"/>
          <ac:spMkLst>
            <pc:docMk/>
            <pc:sldMk cId="2335968492" sldId="268"/>
            <ac:spMk id="14" creationId="{967C29FE-FD32-4AFB-AD20-DBDF5864B2D8}"/>
          </ac:spMkLst>
        </pc:spChg>
        <pc:picChg chg="add mod ord">
          <ac:chgData name="Register, Janie" userId="S::registerj@leonschools.net::eeb310af-e49b-43bc-b9df-6919627ec888" providerId="AD" clId="Web-{45C01896-2C74-42A1-B91F-70FD035B360E}" dt="2020-08-19T18:28:39.878" v="1764"/>
          <ac:picMkLst>
            <pc:docMk/>
            <pc:sldMk cId="2335968492" sldId="268"/>
            <ac:picMk id="4" creationId="{2B64E59E-4977-4E2C-A9A6-3BF051133B0E}"/>
          </ac:picMkLst>
        </pc:picChg>
        <pc:picChg chg="add del">
          <ac:chgData name="Register, Janie" userId="S::registerj@leonschools.net::eeb310af-e49b-43bc-b9df-6919627ec888" providerId="AD" clId="Web-{45C01896-2C74-42A1-B91F-70FD035B360E}" dt="2020-08-19T18:28:39.862" v="1763"/>
          <ac:picMkLst>
            <pc:docMk/>
            <pc:sldMk cId="2335968492" sldId="268"/>
            <ac:picMk id="10" creationId="{54DDEBDD-D8BD-41A6-8A0D-B00E3768B0F9}"/>
          </ac:picMkLst>
        </pc:picChg>
        <pc:picChg chg="add">
          <ac:chgData name="Register, Janie" userId="S::registerj@leonschools.net::eeb310af-e49b-43bc-b9df-6919627ec888" providerId="AD" clId="Web-{45C01896-2C74-42A1-B91F-70FD035B360E}" dt="2020-08-19T18:28:39.878" v="1764"/>
          <ac:picMkLst>
            <pc:docMk/>
            <pc:sldMk cId="2335968492" sldId="268"/>
            <ac:picMk id="12" creationId="{83355637-BA71-4F63-94C9-E77BF81BDFC0}"/>
          </ac:picMkLst>
        </pc:picChg>
      </pc:sldChg>
      <pc:sldChg chg="modSp new del ord">
        <pc:chgData name="Register, Janie" userId="S::registerj@leonschools.net::eeb310af-e49b-43bc-b9df-6919627ec888" providerId="AD" clId="Web-{45C01896-2C74-42A1-B91F-70FD035B360E}" dt="2020-08-19T18:15:19.033" v="968"/>
        <pc:sldMkLst>
          <pc:docMk/>
          <pc:sldMk cId="3514403067" sldId="269"/>
        </pc:sldMkLst>
        <pc:spChg chg="mod">
          <ac:chgData name="Register, Janie" userId="S::registerj@leonschools.net::eeb310af-e49b-43bc-b9df-6919627ec888" providerId="AD" clId="Web-{45C01896-2C74-42A1-B91F-70FD035B360E}" dt="2020-08-19T18:14:28.420" v="963" actId="20577"/>
          <ac:spMkLst>
            <pc:docMk/>
            <pc:sldMk cId="3514403067" sldId="269"/>
            <ac:spMk id="2" creationId="{C74CA383-5518-4AE5-A430-1CB7C0EB02A6}"/>
          </ac:spMkLst>
        </pc:spChg>
      </pc:sldChg>
      <pc:sldChg chg="modSp new del">
        <pc:chgData name="Register, Janie" userId="S::registerj@leonschools.net::eeb310af-e49b-43bc-b9df-6919627ec888" providerId="AD" clId="Web-{45C01896-2C74-42A1-B91F-70FD035B360E}" dt="2020-08-19T18:13:42.246" v="903"/>
        <pc:sldMkLst>
          <pc:docMk/>
          <pc:sldMk cId="4026662448" sldId="270"/>
        </pc:sldMkLst>
        <pc:spChg chg="mod">
          <ac:chgData name="Register, Janie" userId="S::registerj@leonschools.net::eeb310af-e49b-43bc-b9df-6919627ec888" providerId="AD" clId="Web-{45C01896-2C74-42A1-B91F-70FD035B360E}" dt="2020-08-19T12:23:12.784" v="98" actId="20577"/>
          <ac:spMkLst>
            <pc:docMk/>
            <pc:sldMk cId="4026662448" sldId="270"/>
            <ac:spMk id="2" creationId="{0A78B32D-EBB6-4851-8B62-5F893067237D}"/>
          </ac:spMkLst>
        </pc:spChg>
      </pc:sldChg>
      <pc:sldChg chg="modSp new del">
        <pc:chgData name="Register, Janie" userId="S::registerj@leonschools.net::eeb310af-e49b-43bc-b9df-6919627ec888" providerId="AD" clId="Web-{45C01896-2C74-42A1-B91F-70FD035B360E}" dt="2020-08-19T18:26:40.824" v="1757"/>
        <pc:sldMkLst>
          <pc:docMk/>
          <pc:sldMk cId="1508078581" sldId="271"/>
        </pc:sldMkLst>
        <pc:spChg chg="mod">
          <ac:chgData name="Register, Janie" userId="S::registerj@leonschools.net::eeb310af-e49b-43bc-b9df-6919627ec888" providerId="AD" clId="Web-{45C01896-2C74-42A1-B91F-70FD035B360E}" dt="2020-08-19T17:28:43.742" v="224" actId="20577"/>
          <ac:spMkLst>
            <pc:docMk/>
            <pc:sldMk cId="1508078581" sldId="271"/>
            <ac:spMk id="2" creationId="{61C93417-0E44-4894-855B-EFDAF9366F7C}"/>
          </ac:spMkLst>
        </pc:spChg>
        <pc:spChg chg="mod">
          <ac:chgData name="Register, Janie" userId="S::registerj@leonschools.net::eeb310af-e49b-43bc-b9df-6919627ec888" providerId="AD" clId="Web-{45C01896-2C74-42A1-B91F-70FD035B360E}" dt="2020-08-19T18:18:18.106" v="1077" actId="20577"/>
          <ac:spMkLst>
            <pc:docMk/>
            <pc:sldMk cId="1508078581" sldId="271"/>
            <ac:spMk id="3" creationId="{5C6841F4-92B9-46C5-B65C-1BD1AA36A4E5}"/>
          </ac:spMkLst>
        </pc:spChg>
      </pc:sldChg>
      <pc:sldChg chg="modSp new ord">
        <pc:chgData name="Register, Janie" userId="S::registerj@leonschools.net::eeb310af-e49b-43bc-b9df-6919627ec888" providerId="AD" clId="Web-{45C01896-2C74-42A1-B91F-70FD035B360E}" dt="2020-08-19T18:26:16.806" v="1753" actId="20577"/>
        <pc:sldMkLst>
          <pc:docMk/>
          <pc:sldMk cId="3809658307" sldId="272"/>
        </pc:sldMkLst>
        <pc:spChg chg="mod">
          <ac:chgData name="Register, Janie" userId="S::registerj@leonschools.net::eeb310af-e49b-43bc-b9df-6919627ec888" providerId="AD" clId="Web-{45C01896-2C74-42A1-B91F-70FD035B360E}" dt="2020-08-19T18:17:14.493" v="1070" actId="20577"/>
          <ac:spMkLst>
            <pc:docMk/>
            <pc:sldMk cId="3809658307" sldId="272"/>
            <ac:spMk id="2" creationId="{6289423B-88B6-4B4C-8902-3376CE676F28}"/>
          </ac:spMkLst>
        </pc:spChg>
        <pc:spChg chg="mod">
          <ac:chgData name="Register, Janie" userId="S::registerj@leonschools.net::eeb310af-e49b-43bc-b9df-6919627ec888" providerId="AD" clId="Web-{45C01896-2C74-42A1-B91F-70FD035B360E}" dt="2020-08-19T18:26:16.806" v="1753" actId="20577"/>
          <ac:spMkLst>
            <pc:docMk/>
            <pc:sldMk cId="3809658307" sldId="272"/>
            <ac:spMk id="3" creationId="{4A69D83F-1A63-448D-B5B6-F373BDDC99FA}"/>
          </ac:spMkLst>
        </pc:spChg>
      </pc:sldChg>
      <pc:sldChg chg="modSp new del">
        <pc:chgData name="Register, Janie" userId="S::registerj@leonschools.net::eeb310af-e49b-43bc-b9df-6919627ec888" providerId="AD" clId="Web-{45C01896-2C74-42A1-B91F-70FD035B360E}" dt="2020-08-19T18:09:08.933" v="746"/>
        <pc:sldMkLst>
          <pc:docMk/>
          <pc:sldMk cId="2536889194" sldId="273"/>
        </pc:sldMkLst>
        <pc:spChg chg="mod">
          <ac:chgData name="Register, Janie" userId="S::registerj@leonschools.net::eeb310af-e49b-43bc-b9df-6919627ec888" providerId="AD" clId="Web-{45C01896-2C74-42A1-B91F-70FD035B360E}" dt="2020-08-19T17:30:40.530" v="282" actId="20577"/>
          <ac:spMkLst>
            <pc:docMk/>
            <pc:sldMk cId="2536889194" sldId="273"/>
            <ac:spMk id="2" creationId="{9CE9003B-4D9C-4C9D-B57E-7C0959DAA92D}"/>
          </ac:spMkLst>
        </pc:spChg>
      </pc:sldChg>
    </pc:docChg>
  </pc:docChgLst>
  <pc:docChgLst>
    <pc:chgData name="Register, Janie" userId="S::registerj@leonschools.net::eeb310af-e49b-43bc-b9df-6919627ec888" providerId="AD" clId="Web-{1CB6C7FC-FD7E-E978-91D0-060FC61D9103}"/>
    <pc:docChg chg="addSld modSld">
      <pc:chgData name="Register, Janie" userId="S::registerj@leonschools.net::eeb310af-e49b-43bc-b9df-6919627ec888" providerId="AD" clId="Web-{1CB6C7FC-FD7E-E978-91D0-060FC61D9103}" dt="2020-08-17T20:59:14.029" v="33" actId="20577"/>
      <pc:docMkLst>
        <pc:docMk/>
      </pc:docMkLst>
      <pc:sldChg chg="modSp new">
        <pc:chgData name="Register, Janie" userId="S::registerj@leonschools.net::eeb310af-e49b-43bc-b9df-6919627ec888" providerId="AD" clId="Web-{1CB6C7FC-FD7E-E978-91D0-060FC61D9103}" dt="2020-08-17T20:58:41.779" v="15" actId="20577"/>
        <pc:sldMkLst>
          <pc:docMk/>
          <pc:sldMk cId="809978999" sldId="265"/>
        </pc:sldMkLst>
        <pc:spChg chg="mod">
          <ac:chgData name="Register, Janie" userId="S::registerj@leonschools.net::eeb310af-e49b-43bc-b9df-6919627ec888" providerId="AD" clId="Web-{1CB6C7FC-FD7E-E978-91D0-060FC61D9103}" dt="2020-08-17T20:58:41.779" v="15" actId="20577"/>
          <ac:spMkLst>
            <pc:docMk/>
            <pc:sldMk cId="809978999" sldId="265"/>
            <ac:spMk id="2" creationId="{6D6403B6-889C-437E-9A73-663BC003186B}"/>
          </ac:spMkLst>
        </pc:spChg>
      </pc:sldChg>
      <pc:sldChg chg="modSp new">
        <pc:chgData name="Register, Janie" userId="S::registerj@leonschools.net::eeb310af-e49b-43bc-b9df-6919627ec888" providerId="AD" clId="Web-{1CB6C7FC-FD7E-E978-91D0-060FC61D9103}" dt="2020-08-17T20:59:14.029" v="32" actId="20577"/>
        <pc:sldMkLst>
          <pc:docMk/>
          <pc:sldMk cId="740260548" sldId="266"/>
        </pc:sldMkLst>
        <pc:spChg chg="mod">
          <ac:chgData name="Register, Janie" userId="S::registerj@leonschools.net::eeb310af-e49b-43bc-b9df-6919627ec888" providerId="AD" clId="Web-{1CB6C7FC-FD7E-E978-91D0-060FC61D9103}" dt="2020-08-17T20:59:14.029" v="32" actId="20577"/>
          <ac:spMkLst>
            <pc:docMk/>
            <pc:sldMk cId="740260548" sldId="266"/>
            <ac:spMk id="2" creationId="{1334468D-31F9-47F6-ACEC-63E9DD53A47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pbskids.org/" TargetMode="External"/><Relationship Id="rId4" Type="http://schemas.openxmlformats.org/officeDocument/2006/relationships/hyperlink" Target="https://www.leonschools.net/earlychildhood" TargetMode="External"/><Relationship Id="rId5" Type="http://schemas.openxmlformats.org/officeDocument/2006/relationships/hyperlink" Target="http://www.floridaearlylearning.com/parents" TargetMode="External"/><Relationship Id="rId1" Type="http://schemas.openxmlformats.org/officeDocument/2006/relationships/slideLayout" Target="../slideLayouts/slideLayout2.xml"/><Relationship Id="rId2" Type="http://schemas.openxmlformats.org/officeDocument/2006/relationships/hyperlink" Target="https://www.leonschools.net/Page/4952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growinginprek.com/2011-12" TargetMode="External"/><Relationship Id="rId5" Type="http://schemas.openxmlformats.org/officeDocument/2006/relationships/hyperlink" Target="https://creativecommons.org/licenses/by-nc-nd/3.0/"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theinappropriatehomeschooler.blogspot.com/2013/09/the-key-to-successfully-homeschooling_19.html" TargetMode="External"/><Relationship Id="rId4" Type="http://schemas.openxmlformats.org/officeDocument/2006/relationships/hyperlink" Target="https://creativecommons.org/licenses/by-nc-nd/3.0/"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mailto:registerj@leonschools.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timacademiadangles.blogspot.com/p/children.html"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 xmlns:a16="http://schemas.microsoft.com/office/drawing/2014/main" id="{6CCA5F87-1D1E-45CB-8D83-FC7EEFAD99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room&#10;&#10;Description automatically generated">
            <a:extLst>
              <a:ext uri="{FF2B5EF4-FFF2-40B4-BE49-F238E27FC236}">
                <a16:creationId xmlns="" xmlns:a16="http://schemas.microsoft.com/office/drawing/2014/main" id="{C57B54DD-B7C8-4D3C-9F2C-E813550737DC}"/>
              </a:ext>
            </a:extLst>
          </p:cNvPr>
          <p:cNvPicPr>
            <a:picLocks noChangeAspect="1"/>
          </p:cNvPicPr>
          <p:nvPr/>
        </p:nvPicPr>
        <p:blipFill rotWithShape="1">
          <a:blip r:embed="rId2"/>
          <a:srcRect l="5200"/>
          <a:stretch/>
        </p:blipFill>
        <p:spPr>
          <a:xfrm>
            <a:off x="20" y="10"/>
            <a:ext cx="8668492" cy="6857990"/>
          </a:xfrm>
          <a:prstGeom prst="rect">
            <a:avLst/>
          </a:prstGeom>
        </p:spPr>
      </p:pic>
      <p:sp>
        <p:nvSpPr>
          <p:cNvPr id="21" name="Rectangle 24">
            <a:extLst>
              <a:ext uri="{FF2B5EF4-FFF2-40B4-BE49-F238E27FC236}">
                <a16:creationId xmlns="" xmlns:a16="http://schemas.microsoft.com/office/drawing/2014/main" id="{7CCFC2C6-6238-4A2F-93DE-2ADF74AF63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848600" y="1122363"/>
            <a:ext cx="4023360" cy="3204134"/>
          </a:xfrm>
        </p:spPr>
        <p:txBody>
          <a:bodyPr anchor="b">
            <a:normAutofit/>
          </a:bodyPr>
          <a:lstStyle/>
          <a:p>
            <a:pPr algn="l"/>
            <a:r>
              <a:rPr lang="en-US" sz="4800" dirty="0">
                <a:latin typeface="Aharoni"/>
                <a:cs typeface="Calibri Light"/>
              </a:rPr>
              <a:t>Welcome to </a:t>
            </a:r>
            <a:r>
              <a:rPr lang="en-US" sz="3600">
                <a:latin typeface="Aharoni"/>
                <a:cs typeface="Calibri Light"/>
              </a:rPr>
              <a:t>Prekindergarten</a:t>
            </a:r>
            <a:r>
              <a:rPr lang="en-US" sz="4800">
                <a:latin typeface="Aharoni"/>
                <a:cs typeface="Calibri Light"/>
              </a:rPr>
              <a:t>!</a:t>
            </a:r>
            <a:endParaRPr lang="en-US" sz="4800">
              <a:latin typeface="Aharoni"/>
              <a:cs typeface="Aharoni"/>
            </a:endParaRPr>
          </a:p>
        </p:txBody>
      </p:sp>
      <p:sp>
        <p:nvSpPr>
          <p:cNvPr id="3" name="Subtitle 2"/>
          <p:cNvSpPr>
            <a:spLocks noGrp="1"/>
          </p:cNvSpPr>
          <p:nvPr>
            <p:ph type="subTitle" idx="1"/>
          </p:nvPr>
        </p:nvSpPr>
        <p:spPr>
          <a:xfrm>
            <a:off x="7848600" y="4872922"/>
            <a:ext cx="4023360" cy="1208141"/>
          </a:xfrm>
        </p:spPr>
        <p:txBody>
          <a:bodyPr vert="horz" lIns="91440" tIns="45720" rIns="91440" bIns="45720" rtlCol="0" anchor="t">
            <a:normAutofit/>
          </a:bodyPr>
          <a:lstStyle/>
          <a:p>
            <a:pPr algn="l"/>
            <a:r>
              <a:rPr lang="en-US" sz="2000" dirty="0">
                <a:latin typeface="Bernard MT Condensed"/>
                <a:cs typeface="Calibri"/>
              </a:rPr>
              <a:t>Teacher: Janie Register</a:t>
            </a:r>
          </a:p>
          <a:p>
            <a:pPr algn="l"/>
            <a:r>
              <a:rPr lang="en-US" sz="2000" dirty="0">
                <a:latin typeface="Bernard MT Condensed"/>
                <a:cs typeface="Calibri"/>
              </a:rPr>
              <a:t>Fort Braden School</a:t>
            </a:r>
          </a:p>
          <a:p>
            <a:pPr algn="l"/>
            <a:r>
              <a:rPr lang="en-US" sz="2000" dirty="0">
                <a:latin typeface="Bernard MT Condensed"/>
                <a:cs typeface="Calibri"/>
              </a:rPr>
              <a:t>Room 403</a:t>
            </a:r>
          </a:p>
          <a:p>
            <a:pPr algn="l"/>
            <a:endParaRPr lang="en-US" sz="2000">
              <a:cs typeface="Calibri"/>
            </a:endParaRPr>
          </a:p>
        </p:txBody>
      </p:sp>
      <p:sp>
        <p:nvSpPr>
          <p:cNvPr id="22" name="Rectangle 26">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38798CB1-3621-4ED5-8FD7-6776245D52D9}"/>
              </a:ext>
            </a:extLst>
          </p:cNvPr>
          <p:cNvSpPr>
            <a:spLocks noGrp="1"/>
          </p:cNvSpPr>
          <p:nvPr>
            <p:ph type="title"/>
          </p:nvPr>
        </p:nvSpPr>
        <p:spPr>
          <a:xfrm>
            <a:off x="640079" y="2053641"/>
            <a:ext cx="3669161" cy="2760098"/>
          </a:xfrm>
        </p:spPr>
        <p:txBody>
          <a:bodyPr>
            <a:normAutofit/>
          </a:bodyPr>
          <a:lstStyle/>
          <a:p>
            <a:r>
              <a:rPr lang="en-US" b="1">
                <a:solidFill>
                  <a:srgbClr val="FFFFFF"/>
                </a:solidFill>
                <a:cs typeface="Calibri Light"/>
              </a:rPr>
              <a:t>PreK Supply List</a:t>
            </a:r>
          </a:p>
        </p:txBody>
      </p:sp>
      <p:sp>
        <p:nvSpPr>
          <p:cNvPr id="3" name="Content Placeholder 2">
            <a:extLst>
              <a:ext uri="{FF2B5EF4-FFF2-40B4-BE49-F238E27FC236}">
                <a16:creationId xmlns="" xmlns:a16="http://schemas.microsoft.com/office/drawing/2014/main" id="{2627CAE1-8506-43E0-8734-8E816B34A84F}"/>
              </a:ext>
            </a:extLst>
          </p:cNvPr>
          <p:cNvSpPr>
            <a:spLocks noGrp="1"/>
          </p:cNvSpPr>
          <p:nvPr>
            <p:ph idx="1"/>
          </p:nvPr>
        </p:nvSpPr>
        <p:spPr>
          <a:xfrm>
            <a:off x="6090574" y="801866"/>
            <a:ext cx="5306084" cy="5230634"/>
          </a:xfrm>
        </p:spPr>
        <p:txBody>
          <a:bodyPr vert="horz" lIns="91440" tIns="45720" rIns="91440" bIns="45720" rtlCol="0" anchor="ctr">
            <a:normAutofit fontScale="92500" lnSpcReduction="10000"/>
          </a:bodyPr>
          <a:lstStyle/>
          <a:p>
            <a:pPr marL="0" indent="0">
              <a:buNone/>
            </a:pPr>
            <a:r>
              <a:rPr lang="en-US" sz="2400" dirty="0">
                <a:solidFill>
                  <a:srgbClr val="000000"/>
                </a:solidFill>
                <a:cs typeface="Calibri"/>
              </a:rPr>
              <a:t>Each child will need the following: </a:t>
            </a:r>
          </a:p>
          <a:p>
            <a:pPr marL="457200" indent="-457200"/>
            <a:r>
              <a:rPr lang="en-US" sz="2400" b="1" dirty="0">
                <a:solidFill>
                  <a:srgbClr val="000000"/>
                </a:solidFill>
                <a:cs typeface="Calibri"/>
              </a:rPr>
              <a:t>Water bottle</a:t>
            </a:r>
            <a:r>
              <a:rPr lang="en-US" sz="2400" dirty="0">
                <a:solidFill>
                  <a:srgbClr val="000000"/>
                </a:solidFill>
                <a:cs typeface="Calibri"/>
              </a:rPr>
              <a:t> sent daily</a:t>
            </a:r>
          </a:p>
          <a:p>
            <a:pPr marL="457200" indent="-457200"/>
            <a:r>
              <a:rPr lang="en-US" sz="2400" b="1" dirty="0">
                <a:solidFill>
                  <a:srgbClr val="000000"/>
                </a:solidFill>
                <a:cs typeface="Calibri"/>
              </a:rPr>
              <a:t>Face mask </a:t>
            </a:r>
            <a:r>
              <a:rPr lang="en-US" sz="2400" dirty="0">
                <a:solidFill>
                  <a:srgbClr val="000000"/>
                </a:solidFill>
                <a:cs typeface="Calibri"/>
              </a:rPr>
              <a:t>sent daily</a:t>
            </a:r>
            <a:endParaRPr lang="en-US" b="1" dirty="0">
              <a:solidFill>
                <a:srgbClr val="000000"/>
              </a:solidFill>
              <a:cs typeface="Calibri"/>
            </a:endParaRPr>
          </a:p>
          <a:p>
            <a:pPr marL="457200" indent="-457200"/>
            <a:r>
              <a:rPr lang="en-US" sz="2400" b="1" dirty="0">
                <a:solidFill>
                  <a:srgbClr val="000000"/>
                </a:solidFill>
                <a:cs typeface="Calibri"/>
              </a:rPr>
              <a:t>Snack</a:t>
            </a:r>
            <a:r>
              <a:rPr lang="en-US" sz="2400" dirty="0">
                <a:solidFill>
                  <a:srgbClr val="000000"/>
                </a:solidFill>
                <a:cs typeface="Calibri"/>
              </a:rPr>
              <a:t> sent daily</a:t>
            </a:r>
          </a:p>
          <a:p>
            <a:pPr marL="457200" indent="-457200"/>
            <a:r>
              <a:rPr lang="en-US" sz="2400" b="1" dirty="0">
                <a:solidFill>
                  <a:srgbClr val="000000"/>
                </a:solidFill>
                <a:cs typeface="Calibri"/>
              </a:rPr>
              <a:t>Nap mat</a:t>
            </a:r>
            <a:endParaRPr lang="en-US" b="1">
              <a:cs typeface="Calibri"/>
            </a:endParaRPr>
          </a:p>
          <a:p>
            <a:pPr marL="457200" indent="-457200"/>
            <a:r>
              <a:rPr lang="en-US" sz="2400" b="1" dirty="0">
                <a:solidFill>
                  <a:srgbClr val="000000"/>
                </a:solidFill>
                <a:cs typeface="Calibri"/>
              </a:rPr>
              <a:t>Towel </a:t>
            </a:r>
            <a:r>
              <a:rPr lang="en-US" sz="2400" dirty="0">
                <a:solidFill>
                  <a:srgbClr val="000000"/>
                </a:solidFill>
                <a:cs typeface="Calibri"/>
              </a:rPr>
              <a:t>for rest time</a:t>
            </a:r>
          </a:p>
          <a:p>
            <a:pPr marL="457200" indent="-457200"/>
            <a:r>
              <a:rPr lang="en-US" sz="2400" b="1" dirty="0">
                <a:solidFill>
                  <a:srgbClr val="000000"/>
                </a:solidFill>
                <a:cs typeface="Calibri"/>
              </a:rPr>
              <a:t>Change of clothes</a:t>
            </a:r>
            <a:r>
              <a:rPr lang="en-US" sz="2400" dirty="0">
                <a:solidFill>
                  <a:srgbClr val="000000"/>
                </a:solidFill>
                <a:cs typeface="Calibri"/>
              </a:rPr>
              <a:t> </a:t>
            </a:r>
            <a:endParaRPr lang="en-US" sz="2400" dirty="0">
              <a:solidFill>
                <a:srgbClr val="000000"/>
              </a:solidFill>
              <a:ea typeface="+mn-lt"/>
              <a:cs typeface="+mn-lt"/>
            </a:endParaRPr>
          </a:p>
          <a:p>
            <a:pPr marL="0" indent="0">
              <a:buNone/>
            </a:pPr>
            <a:r>
              <a:rPr lang="en-US" sz="2400" b="1" i="1" dirty="0">
                <a:solidFill>
                  <a:srgbClr val="000000"/>
                </a:solidFill>
                <a:ea typeface="+mn-lt"/>
                <a:cs typeface="+mn-lt"/>
              </a:rPr>
              <a:t>Please label all supplies with your child's name.</a:t>
            </a:r>
            <a:r>
              <a:rPr lang="en-US" sz="2400" i="1" dirty="0">
                <a:solidFill>
                  <a:srgbClr val="000000"/>
                </a:solidFill>
                <a:ea typeface="+mn-lt"/>
                <a:cs typeface="+mn-lt"/>
              </a:rPr>
              <a:t>  </a:t>
            </a:r>
            <a:endParaRPr lang="en-US" sz="2400" i="1">
              <a:solidFill>
                <a:srgbClr val="000000"/>
              </a:solidFill>
              <a:cs typeface="Calibri"/>
            </a:endParaRPr>
          </a:p>
          <a:p>
            <a:pPr marL="0" indent="0">
              <a:buNone/>
            </a:pPr>
            <a:r>
              <a:rPr lang="en-US" sz="2400" i="1" dirty="0">
                <a:solidFill>
                  <a:srgbClr val="000000"/>
                </a:solidFill>
                <a:cs typeface="Calibri"/>
              </a:rPr>
              <a:t>----------------------------------------------------------</a:t>
            </a:r>
          </a:p>
          <a:p>
            <a:pPr marL="0" indent="0">
              <a:buNone/>
            </a:pPr>
            <a:r>
              <a:rPr lang="en-US" sz="2400" b="1" dirty="0">
                <a:solidFill>
                  <a:srgbClr val="000000"/>
                </a:solidFill>
                <a:cs typeface="Calibri"/>
              </a:rPr>
              <a:t>PreK Wishlist:</a:t>
            </a:r>
            <a:endParaRPr lang="en-US" b="1">
              <a:solidFill>
                <a:srgbClr val="000000"/>
              </a:solidFill>
              <a:cs typeface="Calibri"/>
            </a:endParaRPr>
          </a:p>
          <a:p>
            <a:pPr marL="0" indent="0">
              <a:buNone/>
            </a:pPr>
            <a:r>
              <a:rPr lang="en-US" sz="2400" i="1" dirty="0">
                <a:solidFill>
                  <a:srgbClr val="000000"/>
                </a:solidFill>
                <a:cs typeface="Calibri"/>
              </a:rPr>
              <a:t>Hand soap</a:t>
            </a:r>
          </a:p>
          <a:p>
            <a:pPr marL="0" indent="0">
              <a:buNone/>
            </a:pPr>
            <a:r>
              <a:rPr lang="en-US" sz="2400" i="1" dirty="0">
                <a:solidFill>
                  <a:srgbClr val="000000"/>
                </a:solidFill>
                <a:cs typeface="Calibri"/>
              </a:rPr>
              <a:t>Baby wipes</a:t>
            </a:r>
          </a:p>
          <a:p>
            <a:pPr marL="914400" lvl="1" indent="-457200"/>
            <a:endParaRPr lang="en-US" sz="2400">
              <a:solidFill>
                <a:srgbClr val="000000"/>
              </a:solidFill>
              <a:cs typeface="Calibri"/>
            </a:endParaRPr>
          </a:p>
          <a:p>
            <a:pPr marL="457200" indent="-457200"/>
            <a:endParaRPr lang="en-US" sz="2400">
              <a:solidFill>
                <a:srgbClr val="000000"/>
              </a:solidFill>
              <a:cs typeface="Calibri"/>
            </a:endParaRPr>
          </a:p>
        </p:txBody>
      </p:sp>
    </p:spTree>
    <p:extLst>
      <p:ext uri="{BB962C8B-B14F-4D97-AF65-F5344CB8AC3E}">
        <p14:creationId xmlns:p14="http://schemas.microsoft.com/office/powerpoint/2010/main" val="20544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2CC34-0DEC-48E9-8409-BDBE91270DF3}"/>
              </a:ext>
            </a:extLst>
          </p:cNvPr>
          <p:cNvSpPr>
            <a:spLocks noGrp="1"/>
          </p:cNvSpPr>
          <p:nvPr>
            <p:ph type="title"/>
          </p:nvPr>
        </p:nvSpPr>
        <p:spPr/>
        <p:txBody>
          <a:bodyPr/>
          <a:lstStyle/>
          <a:p>
            <a:r>
              <a:rPr lang="en-US" dirty="0">
                <a:cs typeface="Calibri Light"/>
              </a:rPr>
              <a:t>Resources for At-Home Learning</a:t>
            </a:r>
            <a:endParaRPr lang="en-US" dirty="0"/>
          </a:p>
        </p:txBody>
      </p:sp>
      <p:sp>
        <p:nvSpPr>
          <p:cNvPr id="3" name="Content Placeholder 2">
            <a:extLst>
              <a:ext uri="{FF2B5EF4-FFF2-40B4-BE49-F238E27FC236}">
                <a16:creationId xmlns="" xmlns:a16="http://schemas.microsoft.com/office/drawing/2014/main" id="{3D59E96C-6245-4D13-B416-A4C8AE85F0F0}"/>
              </a:ext>
            </a:extLst>
          </p:cNvPr>
          <p:cNvSpPr>
            <a:spLocks noGrp="1"/>
          </p:cNvSpPr>
          <p:nvPr>
            <p:ph idx="1"/>
          </p:nvPr>
        </p:nvSpPr>
        <p:spPr/>
        <p:txBody>
          <a:bodyPr vert="horz" lIns="91440" tIns="45720" rIns="91440" bIns="45720" rtlCol="0" anchor="t">
            <a:normAutofit/>
          </a:bodyPr>
          <a:lstStyle/>
          <a:p>
            <a:r>
              <a:rPr lang="en-US" sz="2000" dirty="0">
                <a:cs typeface="Calibri"/>
              </a:rPr>
              <a:t>Canvas: </a:t>
            </a:r>
            <a:r>
              <a:rPr lang="en-US" sz="2000" dirty="0">
                <a:ea typeface="+mn-lt"/>
                <a:cs typeface="+mn-lt"/>
                <a:hlinkClick r:id="rId2"/>
              </a:rPr>
              <a:t>https://www.leonschools.net/Page/49521</a:t>
            </a:r>
            <a:endParaRPr lang="en-US" sz="2000">
              <a:ea typeface="+mn-lt"/>
              <a:cs typeface="+mn-lt"/>
            </a:endParaRPr>
          </a:p>
          <a:p>
            <a:r>
              <a:rPr lang="en-US" sz="2000" dirty="0">
                <a:cs typeface="Calibri"/>
              </a:rPr>
              <a:t>Starfall: </a:t>
            </a:r>
            <a:r>
              <a:rPr lang="en-US" sz="2000" dirty="0">
                <a:ea typeface="+mn-lt"/>
                <a:cs typeface="+mn-lt"/>
                <a:hlinkClick r:id="rId3"/>
              </a:rPr>
              <a:t>https://pbskids.org/</a:t>
            </a:r>
            <a:endParaRPr lang="en-US" sz="2000">
              <a:cs typeface="Calibri" panose="020F0502020204030204"/>
            </a:endParaRPr>
          </a:p>
          <a:p>
            <a:r>
              <a:rPr lang="en-US" dirty="0">
                <a:cs typeface="Calibri"/>
              </a:rPr>
              <a:t>PBS Kids: </a:t>
            </a:r>
            <a:r>
              <a:rPr lang="en-US" dirty="0">
                <a:ea typeface="+mn-lt"/>
                <a:cs typeface="+mn-lt"/>
                <a:hlinkClick r:id="rId3"/>
              </a:rPr>
              <a:t>https://pbskids.org/</a:t>
            </a:r>
          </a:p>
          <a:p>
            <a:r>
              <a:rPr lang="en-US" sz="2000" dirty="0">
                <a:cs typeface="Calibri"/>
              </a:rPr>
              <a:t>Leon County Schools Early Childhood Programs: </a:t>
            </a:r>
            <a:r>
              <a:rPr lang="en-US" sz="2000" dirty="0">
                <a:ea typeface="+mn-lt"/>
                <a:cs typeface="+mn-lt"/>
                <a:hlinkClick r:id="rId4"/>
              </a:rPr>
              <a:t>https://www.leonschools.net/earlychildhood</a:t>
            </a:r>
            <a:endParaRPr lang="en-US" sz="2000" dirty="0">
              <a:cs typeface="Calibri"/>
            </a:endParaRPr>
          </a:p>
          <a:p>
            <a:r>
              <a:rPr lang="en-US" sz="2000" dirty="0">
                <a:cs typeface="Calibri"/>
              </a:rPr>
              <a:t>Florida Office of Early Learning: </a:t>
            </a:r>
            <a:r>
              <a:rPr lang="en-US" sz="2000" dirty="0">
                <a:ea typeface="+mn-lt"/>
                <a:cs typeface="+mn-lt"/>
                <a:hlinkClick r:id="rId5"/>
              </a:rPr>
              <a:t>http://www.floridaearlylearning.com/parents</a:t>
            </a:r>
            <a:endParaRPr lang="en-US" sz="2000">
              <a:ea typeface="+mn-lt"/>
              <a:cs typeface="+mn-lt"/>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84412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A51C5C5-80EC-40DD-AEA0-987D3569BAD7}"/>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Daytona Pro Condensed"/>
                <a:cs typeface="Calibri Light"/>
              </a:rPr>
              <a:t>Title I at Fort Braden School</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6F4F87BF-0C87-42C3-B63F-2EFD5D3AD60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500" b="1">
                <a:ea typeface="+mn-lt"/>
                <a:cs typeface="+mn-lt"/>
              </a:rPr>
              <a:t>Leon County Title I Program receives Federal funds to provide supplemental instruction to students of public schools, neglected or delinquent sites, non-public schools, and homeless children. Services are provided for all students school-wide at Fort Braden. All K-8 Title I schools have 60% or more of their students on free or reduced lunch as determined by an Annual Economic Survey. Services are also provided to all students at eligible, neglected, or delinquent sites including Capital City Youth Services, Father Flanagan's Boys and Girl's Town of North Florida, Florida Baptist Children's Home, Homeless, Disc Village/ADT, Leon County Detention Center, Leon County Jail, PACE Center for Girls, Devereux Residential Center, Tallahassee Marine Institute, and LCS Ghazvini Transition Center.</a:t>
            </a:r>
            <a:endParaRPr lang="en-US" sz="1500"/>
          </a:p>
          <a:p>
            <a:r>
              <a:rPr lang="en-US" sz="1500" b="1">
                <a:ea typeface="+mn-lt"/>
                <a:cs typeface="+mn-lt"/>
              </a:rPr>
              <a:t>Leon County Title I school plans are written by individual school sites and are directly correlated to the School Improvement Plan.</a:t>
            </a:r>
            <a:endParaRPr lang="en-US" sz="1500"/>
          </a:p>
          <a:p>
            <a:r>
              <a:rPr lang="en-US" sz="1500" b="1">
                <a:ea typeface="+mn-lt"/>
                <a:cs typeface="+mn-lt"/>
              </a:rPr>
              <a:t>Schools in Leon County use Title I funds to support federal, state and local goals reflected in individual school plans. Teachers, parents, administrators, students, and all stakeholders are involved in the development and implementation of each school's plan. A strong parental involvement component is integrated throughout the plan at each site and each school utilizes a Parent, Student and Teacher Compact.</a:t>
            </a:r>
            <a:endParaRPr lang="en-US" sz="1500"/>
          </a:p>
          <a:p>
            <a:endParaRPr lang="en-US" sz="1500">
              <a:cs typeface="Calibri"/>
            </a:endParaRPr>
          </a:p>
        </p:txBody>
      </p:sp>
    </p:spTree>
    <p:extLst>
      <p:ext uri="{BB962C8B-B14F-4D97-AF65-F5344CB8AC3E}">
        <p14:creationId xmlns:p14="http://schemas.microsoft.com/office/powerpoint/2010/main" val="182511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89423B-88B6-4B4C-8902-3376CE676F28}"/>
              </a:ext>
            </a:extLst>
          </p:cNvPr>
          <p:cNvSpPr>
            <a:spLocks noGrp="1"/>
          </p:cNvSpPr>
          <p:nvPr>
            <p:ph type="title"/>
          </p:nvPr>
        </p:nvSpPr>
        <p:spPr/>
        <p:txBody>
          <a:bodyPr/>
          <a:lstStyle/>
          <a:p>
            <a:pPr algn="ctr"/>
            <a:r>
              <a:rPr lang="en-US">
                <a:cs typeface="Calibri Light"/>
              </a:rPr>
              <a:t>Important Information</a:t>
            </a:r>
          </a:p>
        </p:txBody>
      </p:sp>
      <p:sp>
        <p:nvSpPr>
          <p:cNvPr id="3" name="Content Placeholder 2">
            <a:extLst>
              <a:ext uri="{FF2B5EF4-FFF2-40B4-BE49-F238E27FC236}">
                <a16:creationId xmlns="" xmlns:a16="http://schemas.microsoft.com/office/drawing/2014/main" id="{4A69D83F-1A63-448D-B5B6-F373BDDC99FA}"/>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a:cs typeface="Calibri"/>
              </a:rPr>
              <a:t>School </a:t>
            </a:r>
            <a:r>
              <a:rPr lang="en-US">
                <a:ea typeface="+mn-lt"/>
                <a:cs typeface="+mn-lt"/>
              </a:rPr>
              <a:t>Day</a:t>
            </a:r>
            <a:endParaRPr lang="en-US">
              <a:cs typeface="Calibri"/>
            </a:endParaRPr>
          </a:p>
          <a:p>
            <a:pPr>
              <a:buNone/>
            </a:pPr>
            <a:r>
              <a:rPr lang="en-US">
                <a:ea typeface="+mn-lt"/>
                <a:cs typeface="+mn-lt"/>
              </a:rPr>
              <a:t>8:30 a.m. to 2:50 p.m.</a:t>
            </a:r>
            <a:endParaRPr lang="en-US"/>
          </a:p>
          <a:p>
            <a:pPr>
              <a:buNone/>
            </a:pPr>
            <a:endParaRPr lang="en-US"/>
          </a:p>
          <a:p>
            <a:pPr>
              <a:buNone/>
            </a:pPr>
            <a:r>
              <a:rPr lang="en-US">
                <a:ea typeface="+mn-lt"/>
                <a:cs typeface="+mn-lt"/>
              </a:rPr>
              <a:t>School Supervision</a:t>
            </a:r>
            <a:endParaRPr lang="en-US"/>
          </a:p>
          <a:p>
            <a:pPr>
              <a:buNone/>
            </a:pPr>
            <a:r>
              <a:rPr lang="en-US">
                <a:ea typeface="+mn-lt"/>
                <a:cs typeface="+mn-lt"/>
              </a:rPr>
              <a:t>7:45 a.m. to 3:00 p.m.</a:t>
            </a:r>
            <a:endParaRPr lang="en-US"/>
          </a:p>
          <a:p>
            <a:pPr marL="0" indent="0">
              <a:buNone/>
            </a:pPr>
            <a:endParaRPr lang="en-US" dirty="0">
              <a:cs typeface="Calibri"/>
            </a:endParaRPr>
          </a:p>
          <a:p>
            <a:pPr marL="0" indent="0">
              <a:buNone/>
            </a:pPr>
            <a:r>
              <a:rPr lang="en-US" dirty="0">
                <a:ea typeface="+mn-lt"/>
                <a:cs typeface="+mn-lt"/>
              </a:rPr>
              <a:t>Please note for the health and safety of our students, parents dropping off or picking up their children should do so in the car loop. If you must pick your </a:t>
            </a:r>
            <a:r>
              <a:rPr lang="en-US">
                <a:ea typeface="+mn-lt"/>
                <a:cs typeface="+mn-lt"/>
              </a:rPr>
              <a:t>child up before dismissal, please park in the loop and call the front office: </a:t>
            </a:r>
            <a:r>
              <a:rPr lang="en-US" u="sng">
                <a:ea typeface="+mn-lt"/>
                <a:cs typeface="+mn-lt"/>
              </a:rPr>
              <a:t>850-488-9374</a:t>
            </a:r>
            <a:r>
              <a:rPr lang="en-US">
                <a:ea typeface="+mn-lt"/>
                <a:cs typeface="+mn-lt"/>
              </a:rPr>
              <a:t>.</a:t>
            </a:r>
          </a:p>
          <a:p>
            <a:pPr marL="0" indent="0">
              <a:buNone/>
            </a:pPr>
            <a:r>
              <a:rPr lang="en-US" dirty="0">
                <a:ea typeface="+mn-lt"/>
                <a:cs typeface="+mn-lt"/>
              </a:rPr>
              <a:t>If you need to schedule a conference with myself, administration or </a:t>
            </a:r>
            <a:r>
              <a:rPr lang="en-US">
                <a:ea typeface="+mn-lt"/>
                <a:cs typeface="+mn-lt"/>
              </a:rPr>
              <a:t>guidance, please call to set up a time to meet via Teams or phone. </a:t>
            </a:r>
          </a:p>
          <a:p>
            <a:pPr marL="0" indent="0">
              <a:buNone/>
            </a:pPr>
            <a:r>
              <a:rPr lang="en-US">
                <a:ea typeface="+mn-lt"/>
                <a:cs typeface="+mn-lt"/>
              </a:rPr>
              <a:t>For up to date information regarding Fort Braden School please visit our website: </a:t>
            </a:r>
            <a:endParaRPr lang="en-US" dirty="0">
              <a:ea typeface="+mn-lt"/>
              <a:cs typeface="+mn-lt"/>
            </a:endParaRPr>
          </a:p>
          <a:p>
            <a:pPr marL="0" indent="0">
              <a:buNone/>
            </a:pPr>
            <a:r>
              <a:rPr lang="en-US" dirty="0">
                <a:ea typeface="+mn-lt"/>
                <a:cs typeface="+mn-lt"/>
                <a:hlinkClick r:id=""/>
              </a:rPr>
              <a:t>https://www.leonschools.net/ftbraden</a:t>
            </a:r>
            <a:endParaRPr lang="en-US" dirty="0"/>
          </a:p>
          <a:p>
            <a:endParaRPr lang="en-US" dirty="0">
              <a:cs typeface="Calibri"/>
            </a:endParaRPr>
          </a:p>
          <a:p>
            <a:pPr marL="0" indent="0">
              <a:buNone/>
            </a:pPr>
            <a:r>
              <a:rPr lang="en-US">
                <a:cs typeface="Calibri"/>
              </a:rPr>
              <a:t>For information regarding bus transportation, please call Leon County Schools Transportation: 850-487-1464</a:t>
            </a:r>
            <a:endParaRPr lang="en-US" dirty="0">
              <a:cs typeface="Calibri"/>
            </a:endParaRPr>
          </a:p>
        </p:txBody>
      </p:sp>
    </p:spTree>
    <p:extLst>
      <p:ext uri="{BB962C8B-B14F-4D97-AF65-F5344CB8AC3E}">
        <p14:creationId xmlns:p14="http://schemas.microsoft.com/office/powerpoint/2010/main" val="380965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 xmlns:a16="http://schemas.microsoft.com/office/drawing/2014/main" id="{49CD2D09-B1BB-4DF5-9E1C-3D21B21EDE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83355637-BA71-4F63-94C9-E77BF81BDFC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E31512C3-77BC-477D-893A-F690E171A513}"/>
              </a:ext>
            </a:extLst>
          </p:cNvPr>
          <p:cNvSpPr>
            <a:spLocks noGrp="1"/>
          </p:cNvSpPr>
          <p:nvPr>
            <p:ph type="title"/>
          </p:nvPr>
        </p:nvSpPr>
        <p:spPr>
          <a:xfrm>
            <a:off x="804998" y="798445"/>
            <a:ext cx="4803636" cy="1311664"/>
          </a:xfrm>
        </p:spPr>
        <p:txBody>
          <a:bodyPr>
            <a:normAutofit/>
          </a:bodyPr>
          <a:lstStyle/>
          <a:p>
            <a:r>
              <a:rPr lang="en-US">
                <a:solidFill>
                  <a:srgbClr val="000000"/>
                </a:solidFill>
                <a:ea typeface="+mj-lt"/>
                <a:cs typeface="+mj-lt"/>
              </a:rPr>
              <a:t>A Little About Our Program</a:t>
            </a:r>
            <a:endParaRPr lang="en-US">
              <a:solidFill>
                <a:srgbClr val="000000"/>
              </a:solidFill>
              <a:cs typeface="Calibri Light" panose="020F0302020204030204"/>
            </a:endParaRPr>
          </a:p>
        </p:txBody>
      </p:sp>
      <p:sp>
        <p:nvSpPr>
          <p:cNvPr id="3" name="Content Placeholder 2">
            <a:extLst>
              <a:ext uri="{FF2B5EF4-FFF2-40B4-BE49-F238E27FC236}">
                <a16:creationId xmlns="" xmlns:a16="http://schemas.microsoft.com/office/drawing/2014/main" id="{0EB2024D-AEDE-4802-B332-E7B1AF4671B5}"/>
              </a:ext>
            </a:extLst>
          </p:cNvPr>
          <p:cNvSpPr>
            <a:spLocks noGrp="1"/>
          </p:cNvSpPr>
          <p:nvPr>
            <p:ph idx="1"/>
          </p:nvPr>
        </p:nvSpPr>
        <p:spPr>
          <a:xfrm>
            <a:off x="804997" y="2272143"/>
            <a:ext cx="4706803" cy="3788830"/>
          </a:xfrm>
        </p:spPr>
        <p:txBody>
          <a:bodyPr vert="horz" lIns="91440" tIns="45720" rIns="91440" bIns="45720" rtlCol="0" anchor="ctr">
            <a:normAutofit/>
          </a:bodyPr>
          <a:lstStyle/>
          <a:p>
            <a:pPr marL="0" indent="0">
              <a:buNone/>
            </a:pPr>
            <a:r>
              <a:rPr lang="en-US" sz="2000">
                <a:solidFill>
                  <a:srgbClr val="000000"/>
                </a:solidFill>
                <a:ea typeface="+mn-lt"/>
                <a:cs typeface="+mn-lt"/>
              </a:rPr>
              <a:t>We have two PreK classes here at the Fort. Both classes provide children with a safe, secure, and nurturing learning environment.   Learning experiences are planned daily to provide children with instruction in the following developmental areas: </a:t>
            </a:r>
            <a:endParaRPr lang="en-US" sz="2000">
              <a:solidFill>
                <a:srgbClr val="000000"/>
              </a:solidFill>
            </a:endParaRPr>
          </a:p>
          <a:p>
            <a:pPr lvl="1">
              <a:buFont typeface="Wingdings" panose="020B0604020202020204" pitchFamily="34" charset="0"/>
              <a:buChar char="v"/>
            </a:pPr>
            <a:r>
              <a:rPr lang="en-US" sz="2000">
                <a:solidFill>
                  <a:srgbClr val="000000"/>
                </a:solidFill>
                <a:ea typeface="+mn-lt"/>
                <a:cs typeface="+mn-lt"/>
              </a:rPr>
              <a:t>cognitive</a:t>
            </a:r>
          </a:p>
          <a:p>
            <a:pPr lvl="1">
              <a:buFont typeface="Wingdings" panose="020B0604020202020204" pitchFamily="34" charset="0"/>
              <a:buChar char="v"/>
            </a:pPr>
            <a:r>
              <a:rPr lang="en-US" sz="2000">
                <a:solidFill>
                  <a:srgbClr val="000000"/>
                </a:solidFill>
                <a:ea typeface="+mn-lt"/>
                <a:cs typeface="+mn-lt"/>
              </a:rPr>
              <a:t>independent functioning</a:t>
            </a:r>
          </a:p>
          <a:p>
            <a:pPr lvl="1">
              <a:buFont typeface="Wingdings" panose="020B0604020202020204" pitchFamily="34" charset="0"/>
              <a:buChar char="v"/>
            </a:pPr>
            <a:r>
              <a:rPr lang="en-US" sz="2000">
                <a:solidFill>
                  <a:srgbClr val="000000"/>
                </a:solidFill>
                <a:ea typeface="+mn-lt"/>
                <a:cs typeface="+mn-lt"/>
              </a:rPr>
              <a:t>social/emotional and </a:t>
            </a:r>
          </a:p>
          <a:p>
            <a:pPr lvl="1">
              <a:buFont typeface="Wingdings" panose="020B0604020202020204" pitchFamily="34" charset="0"/>
              <a:buChar char="v"/>
            </a:pPr>
            <a:r>
              <a:rPr lang="en-US" sz="2000">
                <a:solidFill>
                  <a:srgbClr val="000000"/>
                </a:solidFill>
                <a:ea typeface="+mn-lt"/>
                <a:cs typeface="+mn-lt"/>
              </a:rPr>
              <a:t>communication.</a:t>
            </a:r>
            <a:endParaRPr lang="en-US" sz="2000">
              <a:solidFill>
                <a:srgbClr val="000000"/>
              </a:solidFill>
              <a:cs typeface="Calibri"/>
            </a:endParaRPr>
          </a:p>
          <a:p>
            <a:endParaRPr lang="en-US" sz="2000">
              <a:solidFill>
                <a:srgbClr val="000000"/>
              </a:solidFill>
              <a:cs typeface="Calibri"/>
            </a:endParaRPr>
          </a:p>
        </p:txBody>
      </p:sp>
      <p:sp>
        <p:nvSpPr>
          <p:cNvPr id="14" name="Freeform 49">
            <a:extLst>
              <a:ext uri="{FF2B5EF4-FFF2-40B4-BE49-F238E27FC236}">
                <a16:creationId xmlns="" xmlns:a16="http://schemas.microsoft.com/office/drawing/2014/main" id="{967C29FE-FD32-4AFB-AD20-DBDF5864B2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indoor, table, sitting, filled&#10;&#10;Description automatically generated">
            <a:extLst>
              <a:ext uri="{FF2B5EF4-FFF2-40B4-BE49-F238E27FC236}">
                <a16:creationId xmlns="" xmlns:a16="http://schemas.microsoft.com/office/drawing/2014/main" id="{2B64E59E-4977-4E2C-A9A6-3BF051133B0E}"/>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29114" r="12881"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5" name="TextBox 4">
            <a:extLst>
              <a:ext uri="{FF2B5EF4-FFF2-40B4-BE49-F238E27FC236}">
                <a16:creationId xmlns="" xmlns:a16="http://schemas.microsoft.com/office/drawing/2014/main" id="{CB760559-D771-455A-AF7F-6D88DA11D502}"/>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33596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posing for the camera&#10;&#10;Description automatically generated">
            <a:extLst>
              <a:ext uri="{FF2B5EF4-FFF2-40B4-BE49-F238E27FC236}">
                <a16:creationId xmlns="" xmlns:a16="http://schemas.microsoft.com/office/drawing/2014/main" id="{A658C8C1-3E22-4A33-A2DC-832221E0DE28}"/>
              </a:ext>
            </a:extLst>
          </p:cNvPr>
          <p:cNvPicPr>
            <a:picLocks noChangeAspect="1"/>
          </p:cNvPicPr>
          <p:nvPr/>
        </p:nvPicPr>
        <p:blipFill rotWithShape="1">
          <a:blip r:embed="rId2">
            <a:alphaModFix/>
          </a:blip>
          <a:srcRect l="10985" r="34239"/>
          <a:stretch/>
        </p:blipFill>
        <p:spPr>
          <a:xfrm>
            <a:off x="5797543" y="10"/>
            <a:ext cx="6394152" cy="6857990"/>
          </a:xfrm>
          <a:prstGeom prst="rect">
            <a:avLst/>
          </a:prstGeom>
        </p:spPr>
      </p:pic>
      <p:pic>
        <p:nvPicPr>
          <p:cNvPr id="27" name="Picture 26">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33D15BC0-1B47-4705-89D0-F24BCD3F94B4}"/>
              </a:ext>
            </a:extLst>
          </p:cNvPr>
          <p:cNvSpPr>
            <a:spLocks noGrp="1"/>
          </p:cNvSpPr>
          <p:nvPr>
            <p:ph type="title"/>
          </p:nvPr>
        </p:nvSpPr>
        <p:spPr>
          <a:xfrm>
            <a:off x="804998" y="798445"/>
            <a:ext cx="4803636" cy="1311664"/>
          </a:xfrm>
        </p:spPr>
        <p:txBody>
          <a:bodyPr vert="horz" lIns="91440" tIns="45720" rIns="91440" bIns="45720" rtlCol="0">
            <a:normAutofit/>
          </a:bodyPr>
          <a:lstStyle/>
          <a:p>
            <a:r>
              <a:rPr lang="en-US">
                <a:solidFill>
                  <a:srgbClr val="000000"/>
                </a:solidFill>
              </a:rPr>
              <a:t>Meet Your Teacher</a:t>
            </a:r>
          </a:p>
        </p:txBody>
      </p:sp>
      <p:sp>
        <p:nvSpPr>
          <p:cNvPr id="8" name="Content Placeholder 7">
            <a:extLst>
              <a:ext uri="{FF2B5EF4-FFF2-40B4-BE49-F238E27FC236}">
                <a16:creationId xmlns="" xmlns:a16="http://schemas.microsoft.com/office/drawing/2014/main" id="{54EB1BBF-6463-4015-A976-47046B83FD18}"/>
              </a:ext>
            </a:extLst>
          </p:cNvPr>
          <p:cNvSpPr>
            <a:spLocks noGrp="1"/>
          </p:cNvSpPr>
          <p:nvPr>
            <p:ph idx="1"/>
          </p:nvPr>
        </p:nvSpPr>
        <p:spPr>
          <a:xfrm>
            <a:off x="804997" y="2272143"/>
            <a:ext cx="4706803" cy="3788830"/>
          </a:xfrm>
        </p:spPr>
        <p:txBody>
          <a:bodyPr vert="horz" lIns="91440" tIns="45720" rIns="91440" bIns="45720" rtlCol="0" anchor="ctr">
            <a:normAutofit/>
          </a:bodyPr>
          <a:lstStyle/>
          <a:p>
            <a:pPr marL="0" indent="0">
              <a:buNone/>
            </a:pPr>
            <a:r>
              <a:rPr lang="en-US" sz="2000" dirty="0">
                <a:solidFill>
                  <a:srgbClr val="000000"/>
                </a:solidFill>
              </a:rPr>
              <a:t>Hi Friends! My name is Janie Register. I am married to Josh and we have two daughters, Jadie and Jessie.  I love all things Disney, traveling and shopping! This is my 22nd year in education. I am so excited to be your teacher this school year and have many wonderful things planned for you to learn and do!</a:t>
            </a:r>
          </a:p>
        </p:txBody>
      </p:sp>
    </p:spTree>
    <p:extLst>
      <p:ext uri="{BB962C8B-B14F-4D97-AF65-F5344CB8AC3E}">
        <p14:creationId xmlns:p14="http://schemas.microsoft.com/office/powerpoint/2010/main" val="118092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5BFB75D-6C9E-4846-81CA-E77E8B06F12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1600" b="1" u="sng" kern="1200">
                <a:solidFill>
                  <a:srgbClr val="FFFFFF"/>
                </a:solidFill>
                <a:latin typeface="+mj-lt"/>
                <a:ea typeface="+mj-ea"/>
                <a:cs typeface="+mj-cs"/>
              </a:rPr>
              <a:t>Our Day Together</a:t>
            </a:r>
            <a:br>
              <a:rPr lang="en-US" sz="1600" b="1" u="sng" kern="1200">
                <a:solidFill>
                  <a:srgbClr val="FFFFFF"/>
                </a:solidFill>
                <a:latin typeface="+mj-lt"/>
                <a:ea typeface="+mj-ea"/>
                <a:cs typeface="+mj-cs"/>
              </a:rPr>
            </a:br>
            <a:r>
              <a:rPr lang="en-US" sz="1600" b="1" kern="1200">
                <a:solidFill>
                  <a:srgbClr val="FFFFFF"/>
                </a:solidFill>
                <a:latin typeface="+mj-lt"/>
                <a:ea typeface="+mj-ea"/>
                <a:cs typeface="+mj-cs"/>
              </a:rPr>
              <a:t>Daily Health Check</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Sign In, Fine Motor and Brain Bin Activities</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Morning Meeting</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Breakfast</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Developmental Play</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Small Groups (early literacy and math)</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Music and Movement</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Lunch</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Rest</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Snack</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Brain Bins</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Dismissal</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*While you are welcome to send your child with breakfast and lunch, both are provided free of charge to all students at Fort Braden School.  Please note that breakfast is typically served around 8:45am.  </a:t>
            </a:r>
            <a:br>
              <a:rPr lang="en-US" sz="1600" b="1" kern="1200">
                <a:solidFill>
                  <a:srgbClr val="FFFFFF"/>
                </a:solidFill>
                <a:latin typeface="+mj-lt"/>
                <a:ea typeface="+mj-ea"/>
                <a:cs typeface="+mj-cs"/>
              </a:rPr>
            </a:br>
            <a:endParaRPr lang="en-US" sz="1600" b="1" kern="1200">
              <a:solidFill>
                <a:srgbClr val="FFFFFF"/>
              </a:solidFill>
              <a:latin typeface="+mj-lt"/>
              <a:ea typeface="+mj-ea"/>
              <a:cs typeface="+mj-cs"/>
            </a:endParaRPr>
          </a:p>
        </p:txBody>
      </p:sp>
      <p:pic>
        <p:nvPicPr>
          <p:cNvPr id="4" name="Picture 4" descr="A close up of a logo&#10;&#10;Description automatically generated">
            <a:extLst>
              <a:ext uri="{FF2B5EF4-FFF2-40B4-BE49-F238E27FC236}">
                <a16:creationId xmlns="" xmlns:a16="http://schemas.microsoft.com/office/drawing/2014/main" id="{90A02C23-CFAD-4BD5-9954-1B93B01D25A3}"/>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5153822" y="999967"/>
            <a:ext cx="6553545" cy="4866007"/>
          </a:xfrm>
          <a:prstGeom prst="rect">
            <a:avLst/>
          </a:prstGeom>
        </p:spPr>
      </p:pic>
      <p:sp>
        <p:nvSpPr>
          <p:cNvPr id="5" name="TextBox 4">
            <a:extLst>
              <a:ext uri="{FF2B5EF4-FFF2-40B4-BE49-F238E27FC236}">
                <a16:creationId xmlns="" xmlns:a16="http://schemas.microsoft.com/office/drawing/2014/main" id="{B7CF02B0-75B0-44AF-824A-F29D262674D1}"/>
              </a:ext>
            </a:extLst>
          </p:cNvPr>
          <p:cNvSpPr txBox="1"/>
          <p:nvPr/>
        </p:nvSpPr>
        <p:spPr>
          <a:xfrm>
            <a:off x="9233613" y="5665919"/>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6394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icture containing table, indoor, sitting, computer&#10;&#10;Description automatically generated">
            <a:extLst>
              <a:ext uri="{FF2B5EF4-FFF2-40B4-BE49-F238E27FC236}">
                <a16:creationId xmlns="" xmlns:a16="http://schemas.microsoft.com/office/drawing/2014/main" id="{0E9B2604-6E2F-44D7-A387-ED287774F964}"/>
              </a:ext>
            </a:extLst>
          </p:cNvPr>
          <p:cNvPicPr>
            <a:picLocks noChangeAspect="1"/>
          </p:cNvPicPr>
          <p:nvPr/>
        </p:nvPicPr>
        <p:blipFill rotWithShape="1">
          <a:blip r:embed="rId2"/>
          <a:srcRect t="19202" b="5798"/>
          <a:stretch/>
        </p:blipFill>
        <p:spPr>
          <a:xfrm>
            <a:off x="20" y="10"/>
            <a:ext cx="6095980" cy="3428990"/>
          </a:xfrm>
          <a:prstGeom prst="rect">
            <a:avLst/>
          </a:prstGeom>
        </p:spPr>
      </p:pic>
      <p:pic>
        <p:nvPicPr>
          <p:cNvPr id="10" name="Picture 10" descr="A picture containing photo, covered, green, many&#10;&#10;Description automatically generated">
            <a:extLst>
              <a:ext uri="{FF2B5EF4-FFF2-40B4-BE49-F238E27FC236}">
                <a16:creationId xmlns="" xmlns:a16="http://schemas.microsoft.com/office/drawing/2014/main" id="{B54C0FCF-6AC6-4D6B-A705-1F0838045356}"/>
              </a:ext>
            </a:extLst>
          </p:cNvPr>
          <p:cNvPicPr>
            <a:picLocks noChangeAspect="1"/>
          </p:cNvPicPr>
          <p:nvPr/>
        </p:nvPicPr>
        <p:blipFill rotWithShape="1">
          <a:blip r:embed="rId3"/>
          <a:srcRect l="15358" r="42455"/>
          <a:stretch/>
        </p:blipFill>
        <p:spPr>
          <a:xfrm rot="5400000">
            <a:off x="7429500" y="-1333500"/>
            <a:ext cx="3429000" cy="6096000"/>
          </a:xfrm>
          <a:prstGeom prst="rect">
            <a:avLst/>
          </a:prstGeom>
        </p:spPr>
      </p:pic>
      <p:pic>
        <p:nvPicPr>
          <p:cNvPr id="9" name="Picture 9" descr="A close up of a fence&#10;&#10;Description automatically generated">
            <a:extLst>
              <a:ext uri="{FF2B5EF4-FFF2-40B4-BE49-F238E27FC236}">
                <a16:creationId xmlns="" xmlns:a16="http://schemas.microsoft.com/office/drawing/2014/main" id="{E736D06C-5410-4536-B959-D8690864DDD0}"/>
              </a:ext>
            </a:extLst>
          </p:cNvPr>
          <p:cNvPicPr>
            <a:picLocks noChangeAspect="1"/>
          </p:cNvPicPr>
          <p:nvPr/>
        </p:nvPicPr>
        <p:blipFill rotWithShape="1">
          <a:blip r:embed="rId4"/>
          <a:srcRect t="13282" b="11718"/>
          <a:stretch/>
        </p:blipFill>
        <p:spPr>
          <a:xfrm>
            <a:off x="20" y="3429000"/>
            <a:ext cx="6095980" cy="3429000"/>
          </a:xfrm>
          <a:prstGeom prst="rect">
            <a:avLst/>
          </a:prstGeom>
        </p:spPr>
      </p:pic>
      <p:pic>
        <p:nvPicPr>
          <p:cNvPr id="7" name="Picture 7" descr="A picture containing indoor, table, sitting, wooden&#10;&#10;Description automatically generated">
            <a:extLst>
              <a:ext uri="{FF2B5EF4-FFF2-40B4-BE49-F238E27FC236}">
                <a16:creationId xmlns="" xmlns:a16="http://schemas.microsoft.com/office/drawing/2014/main" id="{9E692E09-558A-4097-849F-BC0969EF7780}"/>
              </a:ext>
            </a:extLst>
          </p:cNvPr>
          <p:cNvPicPr>
            <a:picLocks noGrp="1" noChangeAspect="1"/>
          </p:cNvPicPr>
          <p:nvPr>
            <p:ph idx="1"/>
          </p:nvPr>
        </p:nvPicPr>
        <p:blipFill rotWithShape="1">
          <a:blip r:embed="rId5"/>
          <a:srcRect t="25000"/>
          <a:stretch/>
        </p:blipFill>
        <p:spPr>
          <a:xfrm>
            <a:off x="6096000" y="3429000"/>
            <a:ext cx="6096000" cy="3429000"/>
          </a:xfrm>
          <a:prstGeom prst="rect">
            <a:avLst/>
          </a:prstGeom>
        </p:spPr>
      </p:pic>
      <p:sp>
        <p:nvSpPr>
          <p:cNvPr id="15" name="Rectangle 14">
            <a:extLst>
              <a:ext uri="{FF2B5EF4-FFF2-40B4-BE49-F238E27FC236}">
                <a16:creationId xmlns="" xmlns:a16="http://schemas.microsoft.com/office/drawing/2014/main" id="{B497CCB5-5FC2-473C-AFCC-2430CEF1DF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ame 16">
            <a:extLst>
              <a:ext uri="{FF2B5EF4-FFF2-40B4-BE49-F238E27FC236}">
                <a16:creationId xmlns="" xmlns:a16="http://schemas.microsoft.com/office/drawing/2014/main" id="{599C8C75-BFDF-44E7-A028-EEB5EDD58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139B3976-43CB-4906-86F5-98EBD626D062}"/>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kern="1200">
                <a:solidFill>
                  <a:srgbClr val="080808"/>
                </a:solidFill>
                <a:latin typeface="+mj-lt"/>
                <a:ea typeface="+mj-ea"/>
                <a:cs typeface="+mj-cs"/>
              </a:rPr>
              <a:t>Sneak Peek of Your Classroom and Playground</a:t>
            </a:r>
          </a:p>
        </p:txBody>
      </p:sp>
    </p:spTree>
    <p:extLst>
      <p:ext uri="{BB962C8B-B14F-4D97-AF65-F5344CB8AC3E}">
        <p14:creationId xmlns:p14="http://schemas.microsoft.com/office/powerpoint/2010/main" val="203804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7387727F-9572-4533-9FA5-4261C4E58F16}"/>
              </a:ext>
            </a:extLst>
          </p:cNvPr>
          <p:cNvSpPr>
            <a:spLocks noGrp="1"/>
          </p:cNvSpPr>
          <p:nvPr>
            <p:ph type="title"/>
          </p:nvPr>
        </p:nvSpPr>
        <p:spPr>
          <a:xfrm>
            <a:off x="640079" y="2053641"/>
            <a:ext cx="3669161" cy="2760098"/>
          </a:xfrm>
        </p:spPr>
        <p:txBody>
          <a:bodyPr>
            <a:normAutofit/>
          </a:bodyPr>
          <a:lstStyle/>
          <a:p>
            <a:r>
              <a:rPr lang="en-US" sz="4100">
                <a:solidFill>
                  <a:srgbClr val="FFFFFF"/>
                </a:solidFill>
                <a:cs typeface="Calibri Light"/>
              </a:rPr>
              <a:t>Classroom Communication</a:t>
            </a:r>
            <a:endParaRPr lang="en-US" sz="4100">
              <a:solidFill>
                <a:srgbClr val="FFFFFF"/>
              </a:solidFill>
            </a:endParaRPr>
          </a:p>
        </p:txBody>
      </p:sp>
      <p:sp>
        <p:nvSpPr>
          <p:cNvPr id="3" name="Content Placeholder 2">
            <a:extLst>
              <a:ext uri="{FF2B5EF4-FFF2-40B4-BE49-F238E27FC236}">
                <a16:creationId xmlns="" xmlns:a16="http://schemas.microsoft.com/office/drawing/2014/main" id="{74CDB7DE-FD6C-4145-A9E2-E5B5872BFB08}"/>
              </a:ext>
            </a:extLst>
          </p:cNvPr>
          <p:cNvSpPr>
            <a:spLocks noGrp="1"/>
          </p:cNvSpPr>
          <p:nvPr>
            <p:ph idx="1"/>
          </p:nvPr>
        </p:nvSpPr>
        <p:spPr>
          <a:xfrm>
            <a:off x="5896845" y="814781"/>
            <a:ext cx="5822694" cy="5230634"/>
          </a:xfrm>
        </p:spPr>
        <p:txBody>
          <a:bodyPr vert="horz" lIns="91440" tIns="45720" rIns="91440" bIns="45720" rtlCol="0" anchor="ctr">
            <a:normAutofit/>
          </a:bodyPr>
          <a:lstStyle/>
          <a:p>
            <a:pPr marL="0" indent="0">
              <a:buNone/>
            </a:pPr>
            <a:r>
              <a:rPr lang="en-US" sz="2000" dirty="0">
                <a:solidFill>
                  <a:srgbClr val="000000"/>
                </a:solidFill>
                <a:cs typeface="Calibri"/>
              </a:rPr>
              <a:t>In lieu of sending home a daily folder, our mode of communication will be through Remind. More </a:t>
            </a:r>
            <a:r>
              <a:rPr lang="en-US" sz="2000">
                <a:solidFill>
                  <a:srgbClr val="000000"/>
                </a:solidFill>
                <a:cs typeface="Calibri"/>
              </a:rPr>
              <a:t>information to following regarding this application. </a:t>
            </a:r>
            <a:r>
              <a:rPr lang="en-US" sz="2000" dirty="0">
                <a:solidFill>
                  <a:srgbClr val="000000"/>
                </a:solidFill>
                <a:cs typeface="Calibri"/>
              </a:rPr>
              <a:t>In addition, I may be reached via email at </a:t>
            </a:r>
            <a:r>
              <a:rPr lang="en-US" sz="2000" b="1" dirty="0">
                <a:solidFill>
                  <a:srgbClr val="000000"/>
                </a:solidFill>
                <a:cs typeface="Calibri"/>
                <a:hlinkClick r:id="rId3"/>
              </a:rPr>
              <a:t>registerj@leonschools.net</a:t>
            </a:r>
            <a:r>
              <a:rPr lang="en-US" sz="2000" b="1" dirty="0">
                <a:solidFill>
                  <a:srgbClr val="000000"/>
                </a:solidFill>
                <a:cs typeface="Calibri"/>
              </a:rPr>
              <a:t>.</a:t>
            </a:r>
            <a:r>
              <a:rPr lang="en-US" sz="2000" dirty="0">
                <a:solidFill>
                  <a:srgbClr val="000000"/>
                </a:solidFill>
                <a:cs typeface="Calibri"/>
              </a:rPr>
              <a:t> You may also call and leave a message for me at school: (850) 488-9374. </a:t>
            </a:r>
            <a:r>
              <a:rPr lang="en-US" sz="2000" b="1" dirty="0">
                <a:solidFill>
                  <a:srgbClr val="000000"/>
                </a:solidFill>
                <a:cs typeface="Calibri"/>
              </a:rPr>
              <a:t>Please note: For an immediate response, Remind is the best mode of communication. </a:t>
            </a:r>
          </a:p>
          <a:p>
            <a:pPr marL="0" indent="0">
              <a:buNone/>
            </a:pPr>
            <a:endParaRPr lang="en-US" sz="2000" b="1" dirty="0">
              <a:solidFill>
                <a:srgbClr val="000000"/>
              </a:solidFill>
              <a:cs typeface="Calibri"/>
            </a:endParaRPr>
          </a:p>
          <a:p>
            <a:pPr marL="0" indent="0">
              <a:buNone/>
            </a:pPr>
            <a:r>
              <a:rPr lang="en-US" sz="2000" b="1">
                <a:solidFill>
                  <a:srgbClr val="000000"/>
                </a:solidFill>
                <a:cs typeface="Calibri"/>
              </a:rPr>
              <a:t>Parent Conferences </a:t>
            </a:r>
            <a:r>
              <a:rPr lang="en-US" sz="2000">
                <a:ea typeface="+mn-lt"/>
                <a:cs typeface="+mn-lt"/>
              </a:rPr>
              <a:t>All conferences will be held via teams or phone.</a:t>
            </a:r>
          </a:p>
        </p:txBody>
      </p:sp>
    </p:spTree>
    <p:extLst>
      <p:ext uri="{BB962C8B-B14F-4D97-AF65-F5344CB8AC3E}">
        <p14:creationId xmlns:p14="http://schemas.microsoft.com/office/powerpoint/2010/main" val="83910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E1644C27-B224-4CBF-B800-1E99E0B2B0F4}"/>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cs typeface="Calibri Light"/>
              </a:rPr>
              <a:t>Classroom Expectations</a:t>
            </a:r>
            <a:endParaRPr lang="en-US" sz="4000">
              <a:solidFill>
                <a:srgbClr val="FFFFFF"/>
              </a:solidFill>
            </a:endParaRPr>
          </a:p>
        </p:txBody>
      </p:sp>
      <p:sp>
        <p:nvSpPr>
          <p:cNvPr id="3" name="Content Placeholder 2">
            <a:extLst>
              <a:ext uri="{FF2B5EF4-FFF2-40B4-BE49-F238E27FC236}">
                <a16:creationId xmlns="" xmlns:a16="http://schemas.microsoft.com/office/drawing/2014/main" id="{1CB67E83-8D57-419C-BE1B-4780B9906DFF}"/>
              </a:ext>
            </a:extLst>
          </p:cNvPr>
          <p:cNvSpPr>
            <a:spLocks noGrp="1"/>
          </p:cNvSpPr>
          <p:nvPr>
            <p:ph idx="1"/>
          </p:nvPr>
        </p:nvSpPr>
        <p:spPr>
          <a:xfrm>
            <a:off x="1179226" y="2679682"/>
            <a:ext cx="9833548" cy="3107264"/>
          </a:xfrm>
        </p:spPr>
        <p:txBody>
          <a:bodyPr vert="horz" lIns="91440" tIns="45720" rIns="91440" bIns="45720" rtlCol="0" anchor="t">
            <a:normAutofit/>
          </a:bodyPr>
          <a:lstStyle/>
          <a:p>
            <a:r>
              <a:rPr lang="en-US" sz="2000" dirty="0">
                <a:solidFill>
                  <a:srgbClr val="000000"/>
                </a:solidFill>
                <a:cs typeface="Calibri"/>
              </a:rPr>
              <a:t>Listen and follow directions. </a:t>
            </a:r>
            <a:endParaRPr lang="en-US" sz="2000" dirty="0">
              <a:solidFill>
                <a:srgbClr val="000000"/>
              </a:solidFill>
            </a:endParaRPr>
          </a:p>
          <a:p>
            <a:r>
              <a:rPr lang="en-US" sz="2000" dirty="0">
                <a:solidFill>
                  <a:srgbClr val="000000"/>
                </a:solidFill>
                <a:cs typeface="Calibri"/>
              </a:rPr>
              <a:t>Use kind words.</a:t>
            </a:r>
            <a:endParaRPr lang="en-US" sz="2000" dirty="0">
              <a:solidFill>
                <a:srgbClr val="000000"/>
              </a:solidFill>
            </a:endParaRPr>
          </a:p>
          <a:p>
            <a:r>
              <a:rPr lang="en-US" sz="2000" dirty="0">
                <a:solidFill>
                  <a:srgbClr val="000000"/>
                </a:solidFill>
                <a:cs typeface="Calibri"/>
              </a:rPr>
              <a:t>Keep hands and feet to yourself.</a:t>
            </a:r>
          </a:p>
          <a:p>
            <a:r>
              <a:rPr lang="en-US" sz="2000" dirty="0">
                <a:solidFill>
                  <a:srgbClr val="000000"/>
                </a:solidFill>
                <a:cs typeface="Calibri"/>
              </a:rPr>
              <a:t>Walk in the classroom.</a:t>
            </a:r>
          </a:p>
          <a:p>
            <a:r>
              <a:rPr lang="en-US" sz="2000" dirty="0">
                <a:solidFill>
                  <a:srgbClr val="000000"/>
                </a:solidFill>
                <a:cs typeface="Calibri"/>
              </a:rPr>
              <a:t>Wear your mask inside and outside the classroom.</a:t>
            </a:r>
          </a:p>
          <a:p>
            <a:endParaRPr lang="en-US" sz="2000" dirty="0">
              <a:solidFill>
                <a:srgbClr val="000000"/>
              </a:solidFill>
              <a:cs typeface="Calibri"/>
            </a:endParaRPr>
          </a:p>
          <a:p>
            <a:endParaRPr lang="en-US" sz="2000" dirty="0">
              <a:solidFill>
                <a:srgbClr val="000000"/>
              </a:solidFill>
              <a:cs typeface="Calibri"/>
            </a:endParaRPr>
          </a:p>
          <a:p>
            <a:endParaRPr lang="en-US" sz="2000" dirty="0">
              <a:solidFill>
                <a:srgbClr val="000000"/>
              </a:solidFill>
              <a:cs typeface="Calibri"/>
            </a:endParaRPr>
          </a:p>
        </p:txBody>
      </p:sp>
      <p:pic>
        <p:nvPicPr>
          <p:cNvPr id="65" name="Picture 65" descr="A picture containing drawing&#10;&#10;Description automatically generated">
            <a:extLst>
              <a:ext uri="{FF2B5EF4-FFF2-40B4-BE49-F238E27FC236}">
                <a16:creationId xmlns="" xmlns:a16="http://schemas.microsoft.com/office/drawing/2014/main" id="{0E6EBD39-C569-45A8-BF53-C435E4580389}"/>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1288943" y="5193844"/>
            <a:ext cx="8826283" cy="1481431"/>
          </a:xfrm>
          <a:prstGeom prst="rect">
            <a:avLst/>
          </a:prstGeom>
        </p:spPr>
      </p:pic>
      <p:sp>
        <p:nvSpPr>
          <p:cNvPr id="66" name="TextBox 65">
            <a:extLst>
              <a:ext uri="{FF2B5EF4-FFF2-40B4-BE49-F238E27FC236}">
                <a16:creationId xmlns="" xmlns:a16="http://schemas.microsoft.com/office/drawing/2014/main" id="{10FA4752-E87D-46C1-8506-3C5835D1DA6E}"/>
              </a:ext>
            </a:extLst>
          </p:cNvPr>
          <p:cNvSpPr txBox="1"/>
          <p:nvPr/>
        </p:nvSpPr>
        <p:spPr>
          <a:xfrm flipV="1">
            <a:off x="4724400" y="3995738"/>
            <a:ext cx="2743200" cy="2536771"/>
          </a:xfrm>
          <a:prstGeom prst="rect">
            <a:avLst/>
          </a:prstGeom>
        </p:spPr>
        <p:txBody>
          <a:bodyPr lIns="91440" tIns="45720" rIns="91440" bIns="45720" anchor="t">
            <a:normAutofit/>
          </a:bodyPr>
          <a:lstStyle/>
          <a:p>
            <a:endParaRPr lang="en-US" dirty="0">
              <a:cs typeface="Calibri"/>
            </a:endParaRPr>
          </a:p>
        </p:txBody>
      </p:sp>
    </p:spTree>
    <p:extLst>
      <p:ext uri="{BB962C8B-B14F-4D97-AF65-F5344CB8AC3E}">
        <p14:creationId xmlns:p14="http://schemas.microsoft.com/office/powerpoint/2010/main" val="232250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70BA368A-3BD9-4212-A5A6-0B386546DB85}"/>
              </a:ext>
            </a:extLst>
          </p:cNvPr>
          <p:cNvPicPr>
            <a:picLocks noGrp="1" noChangeAspect="1"/>
          </p:cNvPicPr>
          <p:nvPr>
            <p:ph idx="1"/>
          </p:nvPr>
        </p:nvPicPr>
        <p:blipFill rotWithShape="1">
          <a:blip r:embed="rId2">
            <a:alphaModFix/>
          </a:blip>
          <a:srcRect r="19558" b="-1"/>
          <a:stretch/>
        </p:blipFill>
        <p:spPr>
          <a:xfrm rot="5400000">
            <a:off x="5565619" y="231924"/>
            <a:ext cx="6858000" cy="6394152"/>
          </a:xfrm>
          <a:prstGeom prst="rect">
            <a:avLst/>
          </a:prstGeom>
        </p:spPr>
      </p:pic>
      <p:pic>
        <p:nvPicPr>
          <p:cNvPr id="10" name="Picture 9">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756339CA-9C41-436F-B516-C1CEECD9FE73}"/>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a:solidFill>
                  <a:srgbClr val="000000"/>
                </a:solidFill>
              </a:rPr>
              <a:t>Positive Behavior Support Plan</a:t>
            </a:r>
          </a:p>
        </p:txBody>
      </p:sp>
      <p:sp>
        <p:nvSpPr>
          <p:cNvPr id="5" name="TextBox 4">
            <a:extLst>
              <a:ext uri="{FF2B5EF4-FFF2-40B4-BE49-F238E27FC236}">
                <a16:creationId xmlns="" xmlns:a16="http://schemas.microsoft.com/office/drawing/2014/main" id="{4CC89723-682D-4B28-9FEA-47BD6563AE82}"/>
              </a:ext>
            </a:extLst>
          </p:cNvPr>
          <p:cNvSpPr txBox="1"/>
          <p:nvPr/>
        </p:nvSpPr>
        <p:spPr>
          <a:xfrm>
            <a:off x="804997" y="2272143"/>
            <a:ext cx="4706803" cy="37888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solidFill>
                  <a:srgbClr val="000000"/>
                </a:solidFill>
                <a:cs typeface="Calibri"/>
              </a:rPr>
              <a:t>We use a color system in our classroom. Children are reminded each day about making choices. They begin each day on Green: Ready to Learn. If children make positive choices they may advance to purple. If they make negative choices, they move their clip down to yellow and then to red. Should a child have to move their clip to red, I will call home to let you know </a:t>
            </a:r>
            <a:r>
              <a:rPr lang="en-US" sz="2000">
                <a:solidFill>
                  <a:srgbClr val="000000"/>
                </a:solidFill>
                <a:cs typeface="Calibri"/>
              </a:rPr>
              <a:t>about the choices they made that day.</a:t>
            </a:r>
            <a:endParaRPr lang="en-US" sz="2000" dirty="0">
              <a:solidFill>
                <a:srgbClr val="000000"/>
              </a:solidFill>
              <a:cs typeface="Calibri"/>
            </a:endParaRPr>
          </a:p>
        </p:txBody>
      </p:sp>
    </p:spTree>
    <p:extLst>
      <p:ext uri="{BB962C8B-B14F-4D97-AF65-F5344CB8AC3E}">
        <p14:creationId xmlns:p14="http://schemas.microsoft.com/office/powerpoint/2010/main" val="24037203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499</Words>
  <Application>Microsoft Macintosh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Aharoni</vt:lpstr>
      <vt:lpstr>Arial</vt:lpstr>
      <vt:lpstr>Bernard MT Condensed</vt:lpstr>
      <vt:lpstr>Calibri</vt:lpstr>
      <vt:lpstr>Calibri Light</vt:lpstr>
      <vt:lpstr>Daytona Pro Condensed</vt:lpstr>
      <vt:lpstr>Wingdings</vt:lpstr>
      <vt:lpstr>office theme</vt:lpstr>
      <vt:lpstr>Welcome to Prekindergarten!</vt:lpstr>
      <vt:lpstr>Important Information</vt:lpstr>
      <vt:lpstr>A Little About Our Program</vt:lpstr>
      <vt:lpstr>Meet Your Teacher</vt:lpstr>
      <vt:lpstr>Our Day Together Daily Health Check Sign In, Fine Motor and Brain Bin Activities Morning Meeting Breakfast Developmental Play Small Groups (early literacy and math) Music and Movement Lunch Rest Snack Brain Bins Dismissal  *While you are welcome to send your child with breakfast and lunch, both are provided free of charge to all students at Fort Braden School.  Please note that breakfast is typically served around 8:45am.   </vt:lpstr>
      <vt:lpstr>Sneak Peek of Your Classroom and Playground</vt:lpstr>
      <vt:lpstr>Classroom Communication</vt:lpstr>
      <vt:lpstr>Classroom Expectations</vt:lpstr>
      <vt:lpstr>Positive Behavior Support Plan</vt:lpstr>
      <vt:lpstr>PreK Supply List</vt:lpstr>
      <vt:lpstr>Resources for At-Home Learning</vt:lpstr>
      <vt:lpstr>Title I at Fort Braden School</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797</cp:revision>
  <dcterms:created xsi:type="dcterms:W3CDTF">2020-08-17T20:08:52Z</dcterms:created>
  <dcterms:modified xsi:type="dcterms:W3CDTF">2020-08-28T14:52:34Z</dcterms:modified>
</cp:coreProperties>
</file>